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8" r:id="rId4"/>
    <p:sldId id="267" r:id="rId5"/>
    <p:sldId id="266" r:id="rId6"/>
    <p:sldId id="269" r:id="rId7"/>
    <p:sldId id="270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90" y="-10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85205" y="1730403"/>
            <a:ext cx="6119342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13301" y="2470926"/>
            <a:ext cx="7053725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87682" y="1726738"/>
            <a:ext cx="6121908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17498" y="2468304"/>
            <a:ext cx="7053072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684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413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684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684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55255" y="-755253"/>
            <a:ext cx="6858000" cy="836851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50341" y="1576104"/>
            <a:ext cx="564642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349" y="2618913"/>
            <a:ext cx="4125094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06117" y="2253385"/>
            <a:ext cx="627765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97894" y="0"/>
            <a:ext cx="7708106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869531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27130" y="1717501"/>
            <a:ext cx="59436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38770" y="2180529"/>
            <a:ext cx="6604590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580" y="5050633"/>
            <a:ext cx="3872112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5051293"/>
            <a:ext cx="9908578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100629"/>
            <a:ext cx="8147685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2EA395-58EA-4409-BFBE-8930CC43AFED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20C3FB-8561-49E7-A7C1-A6AC87EC0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08" y="5643578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«Работа избавляет нас от трёх великих зол: скуки, порока и нужды» (Вольтер).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398"/>
          <a:stretch/>
        </p:blipFill>
        <p:spPr>
          <a:xfrm>
            <a:off x="-2463824" y="0"/>
            <a:ext cx="10801200" cy="6021288"/>
          </a:xfrm>
          <a:prstGeom prst="flowChartMerge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Равнобедренный треугольник 3"/>
          <p:cNvSpPr/>
          <p:nvPr/>
        </p:nvSpPr>
        <p:spPr>
          <a:xfrm>
            <a:off x="0" y="5134880"/>
            <a:ext cx="3713312" cy="1723120"/>
          </a:xfrm>
          <a:prstGeom prst="triangle">
            <a:avLst>
              <a:gd name="adj" fmla="val 55696"/>
            </a:avLst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780782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Проект выполнили ученики </a:t>
            </a:r>
          </a:p>
          <a:p>
            <a:r>
              <a:rPr lang="ru-RU" sz="1600" dirty="0" smtClean="0"/>
              <a:t>10 класса</a:t>
            </a:r>
          </a:p>
          <a:p>
            <a:r>
              <a:rPr lang="ru-RU" sz="1600" dirty="0" smtClean="0"/>
              <a:t>МБОУ СОШ № 6 </a:t>
            </a:r>
          </a:p>
          <a:p>
            <a:r>
              <a:rPr lang="ru-RU" sz="1600" dirty="0" smtClean="0"/>
              <a:t>им. Ф.И.Ярового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4092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472" y="260648"/>
            <a:ext cx="8381156" cy="650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Фотография</a:t>
            </a:r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Calibri"/>
                <a:ea typeface="Calibri"/>
                <a:cs typeface="Times New Roman"/>
              </a:rPr>
              <a:t>Искусство фотографии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—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один из самых замечательных видов искусства в современном мире. Возможность остановить течение времени на каком-нибудь потрясающем моменте, выразить свои эмоции и чувства одним небольшим снимком, расширить грани своего «я» — вот в чем заключается </a:t>
            </a:r>
            <a:r>
              <a:rPr lang="ru-RU" sz="1600" i="1" dirty="0" smtClean="0">
                <a:effectLst/>
                <a:latin typeface="Times New Roman"/>
                <a:ea typeface="Calibri"/>
                <a:cs typeface="Times New Roman"/>
              </a:rPr>
              <a:t>умение фотографировать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ts val="2815"/>
              </a:lnSpc>
              <a:spcAft>
                <a:spcPts val="15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Необходимые навыки и знания</a:t>
            </a: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Знание основ фотографии, композиции, создания качественных снимков.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работать с аппаратурой (фототехникой программами для обработки снимков).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общаться с разными людьми, если фотограф занимается съемкой людей.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знание современной фототехники (иногда — конкретного типа и характеристик).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5" y="2498661"/>
            <a:ext cx="2705790" cy="202934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60" y="1833124"/>
            <a:ext cx="2548508" cy="339801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26" name="Picture 2" descr="http://i3.wallpaperscraft.com/image/canon_fotoapparat_kamera_obektiv_chernyj_109302_3840x21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4848" y="2498661"/>
            <a:ext cx="2797699" cy="200968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8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" y="51446"/>
            <a:ext cx="9884459" cy="706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ru-RU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Командная работа на </a:t>
            </a:r>
            <a:r>
              <a:rPr lang="ru-RU" sz="2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производстве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ru-RU" sz="1400" dirty="0" smtClean="0">
                <a:solidFill>
                  <a:srgbClr val="2B2622"/>
                </a:solidFill>
                <a:effectLst/>
                <a:latin typeface="Times New Roman"/>
                <a:ea typeface="Calibri"/>
                <a:cs typeface="Times New Roman"/>
              </a:rPr>
              <a:t>Любые механизмы, которыми мы пользуемся в повседневной жизни, состоят из простых или сложных деталей и соединений. Все они являются продукцией машиностроения – области народного хозяйства, которая занимается производством разнообразных механизмов и машин. Технология машиностроения – это специальность, позволяющая овладеть знаниями и навыками, позволяющими работать в машиностроительной отрасли.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endParaRPr lang="ru-RU" sz="1400" dirty="0" smtClean="0">
              <a:solidFill>
                <a:srgbClr val="2B2622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endParaRPr lang="ru-RU" sz="1400" dirty="0">
              <a:solidFill>
                <a:srgbClr val="2B2622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endParaRPr lang="ru-RU" sz="1400" dirty="0">
              <a:solidFill>
                <a:srgbClr val="2B2622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endParaRPr lang="ru-RU" sz="1400" dirty="0" smtClean="0">
              <a:solidFill>
                <a:srgbClr val="2B2622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endParaRPr lang="ru-RU" sz="1400" dirty="0">
              <a:solidFill>
                <a:srgbClr val="2B2622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ru-RU" sz="16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Чем приходится заниматься на работе и специализации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Разработка проекта техники. Это создание новых механизмов, призванных облегчить и автоматизировать человеческие процессы, чтобы свести вероятность погрешностей к минимуму.</a:t>
            </a:r>
            <a:endParaRPr lang="ru-RU" sz="1400" dirty="0" smtClean="0">
              <a:solidFill>
                <a:srgbClr val="333333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Установка оборудования. Мало просто создать, важно адаптировать устройства к специфике компании. Ненадлежащая установка чревата быстрой поломкой дорогостоящих устройств.</a:t>
            </a:r>
            <a:endParaRPr lang="ru-RU" sz="1400" dirty="0" smtClean="0">
              <a:solidFill>
                <a:srgbClr val="333333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Настройка оборудования. Данный процесс необходим для обеспечения корректной работы аппаратуры.</a:t>
            </a:r>
            <a:endParaRPr lang="ru-RU" sz="1400" dirty="0" smtClean="0">
              <a:solidFill>
                <a:srgbClr val="333333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Контроль состояния техники. Для этого проводятся периодические работы по диагностике оборудования.</a:t>
            </a:r>
            <a:endParaRPr lang="ru-RU" sz="1400" dirty="0" smtClean="0">
              <a:solidFill>
                <a:srgbClr val="333333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Устранение неполадок. Данный процесс включает ремонтные работы любого уровня сложности.</a:t>
            </a:r>
            <a:endParaRPr lang="ru-RU" sz="1400" dirty="0" smtClean="0">
              <a:solidFill>
                <a:srgbClr val="333333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Обучение персонала правилам эксплуатации техники. Правильное использование сведет к минимуму поломки по неосторожности.</a:t>
            </a:r>
            <a:endParaRPr lang="ru-RU" sz="1400" dirty="0" smtClean="0">
              <a:solidFill>
                <a:srgbClr val="333333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Составление инструкций по эксплуатации. Это необходимо, чтобы в отсутствие техника, персонал мог самостоятельно узнать ответы на свои вопросы.</a:t>
            </a:r>
            <a:endParaRPr lang="ru-RU" sz="1400" dirty="0" smtClean="0">
              <a:solidFill>
                <a:srgbClr val="333333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Ведение технической документации и составление отчетов.</a:t>
            </a:r>
            <a:endParaRPr lang="ru-RU" sz="1400" dirty="0">
              <a:solidFill>
                <a:srgbClr val="333333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Пользователь\Desktop\молоде профессионалы\SDC129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1340768"/>
            <a:ext cx="3240360" cy="243027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молоде профессионалы\SDC129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772816"/>
            <a:ext cx="1873704" cy="140527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ask.lek.com/sites/default/files/resize/Strategy-%20Business%20Unit%20Strategy-450x2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1628800"/>
            <a:ext cx="2114967" cy="1405279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97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8864" y="0"/>
            <a:ext cx="238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Звукорежиссура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488" y="46962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Итак, звукорежиссура — это творческая специальность, связанная с сотворением драматургии и концепции звука, художественных образов, сочинением нового звучания, а также его закреплением и обработкой. Люди этой профессии чаще всего хорошо знакомы с техническими тонкостями своей сферы, знают все об акустике и физике звука, нередко музыкально образованны.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88" y="3373634"/>
            <a:ext cx="9464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Телевидение и киноиндустрия, запись музыки, театр, радио и мультимедиа приложения — все эти виды искусства и развлечения тесно связаны с качеством звуковой обработки и сведения. Только представьте себе, что на концерте </a:t>
            </a:r>
            <a:r>
              <a:rPr lang="ru-RU" sz="2000" dirty="0" smtClean="0"/>
              <a:t>вашего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23468" y="4381407"/>
            <a:ext cx="3520652" cy="222242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52600" y="1946952"/>
            <a:ext cx="4248192" cy="142668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188" y="4370328"/>
            <a:ext cx="5812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</a:t>
            </a:r>
            <a:r>
              <a:rPr lang="ru-RU" sz="2000" dirty="0" smtClean="0"/>
              <a:t>юбимого исполнителя микрофон солиста шипит, а ударные инструменты не слышно за партией гитары! Тогда и становится ясной важность звукового решения и значимость тех, кто управляет микрофонами и повелевает звуковыми пультами.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37176" y="1696914"/>
            <a:ext cx="2282069" cy="167672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7803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64" y="7884"/>
            <a:ext cx="97775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композитов</a:t>
            </a:r>
          </a:p>
          <a:p>
            <a:pPr algn="ctr"/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/>
              <a:t>Композитом называют сплошной неоднородный материал, который был искусственно создан из нескольких компонентов с разными физическими и химическими свойствами. Механические характеристики композитного материала определяет соотношение свойств матрицы и армирующих элементов, а также прочность их связи, которая обеспечивается при правильном выборе исходных компонентов и способе их совмещения.</a:t>
            </a:r>
          </a:p>
          <a:p>
            <a:r>
              <a:rPr lang="ru-RU" sz="1600" dirty="0"/>
              <a:t> </a:t>
            </a:r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Что должен уметь специалист? </a:t>
            </a:r>
          </a:p>
          <a:p>
            <a:pPr lvl="0"/>
            <a:r>
              <a:rPr lang="ru-RU" sz="1600" dirty="0"/>
              <a:t>Обеспечивать соблюдение параметров технологических процессов в соответствии с требованиями нормативной и технической документации</a:t>
            </a:r>
          </a:p>
          <a:p>
            <a:pPr lvl="0"/>
            <a:r>
              <a:rPr lang="ru-RU" sz="1600" dirty="0"/>
              <a:t>Осуществлять контроль за обеспечением материальными и энергетическими ресурсами</a:t>
            </a:r>
          </a:p>
          <a:p>
            <a:pPr lvl="0"/>
            <a:r>
              <a:rPr lang="ru-RU" sz="1600" dirty="0"/>
              <a:t>Контролировать работу оборудования, состояние аппаратуры и контрольно-измерительных приборов</a:t>
            </a:r>
          </a:p>
          <a:p>
            <a:pPr lvl="0"/>
            <a:r>
              <a:rPr lang="ru-RU" sz="1600" dirty="0"/>
              <a:t>Производить расчет и учет хранения и расхода необходимых материалов и ресурсов</a:t>
            </a:r>
          </a:p>
          <a:p>
            <a:pPr lvl="0"/>
            <a:r>
              <a:rPr lang="ru-RU" sz="1600" dirty="0"/>
              <a:t>Рассчитывать технико-экономические показатели технологического процесса</a:t>
            </a:r>
          </a:p>
          <a:p>
            <a:pPr lvl="0"/>
            <a:r>
              <a:rPr lang="ru-RU" sz="1600" dirty="0"/>
              <a:t>Анализировать причины нарушений технологического процесса, возникновения брака продукции; разрабатывать схемы технологического процесса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76536" y="2007507"/>
            <a:ext cx="3268728" cy="218352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1760760"/>
            <a:ext cx="3528392" cy="264629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9151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556792"/>
            <a:ext cx="3816424" cy="286231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0472" y="200875"/>
            <a:ext cx="98650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Графический дизайн </a:t>
            </a:r>
            <a:r>
              <a:rPr lang="ru-RU" dirty="0" smtClean="0"/>
              <a:t>– это создание художественных произведений визуального искусства, творческое преобразование окружающей действительности. Конечный продукт должен быть эстетичным и нести смысловую нагрузку. Так, графический дизайн помогает структурировать информацию, делает ее более легкой для восприятия.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94"/>
          <a:stretch/>
        </p:blipFill>
        <p:spPr>
          <a:xfrm>
            <a:off x="5313040" y="1561667"/>
            <a:ext cx="3822925" cy="28671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895" y="4464708"/>
            <a:ext cx="9893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знать основы графического дизайна и применять эти знания на практике. </a:t>
            </a:r>
            <a:r>
              <a:rPr lang="ru-RU" dirty="0" err="1" smtClean="0"/>
              <a:t>Колористика</a:t>
            </a:r>
            <a:r>
              <a:rPr lang="ru-RU" dirty="0" smtClean="0"/>
              <a:t>, рисунок и построение композиции, основы живописи – это области знаний, которые нужно освоить, чтобы овладеть профессией.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95" y="5229200"/>
            <a:ext cx="990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Вопреки расхожему мнению, уметь рисовать руками дизайнеру не обязательно (но желательно освоить этот полезный навык, если позволяют способности). Тем не менее другие практические навыки должны быть на высоте. Это и свободное владение графическими программами </a:t>
            </a:r>
            <a:r>
              <a:rPr lang="ru-RU" dirty="0" err="1" smtClean="0"/>
              <a:t>Adobe</a:t>
            </a:r>
            <a:r>
              <a:rPr lang="ru-RU" dirty="0" smtClean="0"/>
              <a:t> </a:t>
            </a:r>
            <a:r>
              <a:rPr lang="ru-RU" dirty="0" err="1" smtClean="0"/>
              <a:t>Photoshop</a:t>
            </a:r>
            <a:r>
              <a:rPr lang="ru-RU" dirty="0" smtClean="0"/>
              <a:t> (для создания растровой графики), </a:t>
            </a:r>
            <a:r>
              <a:rPr lang="ru-RU" dirty="0" err="1" smtClean="0"/>
              <a:t>Adobe</a:t>
            </a:r>
            <a:r>
              <a:rPr lang="ru-RU" dirty="0" smtClean="0"/>
              <a:t> </a:t>
            </a:r>
            <a:r>
              <a:rPr lang="ru-RU" dirty="0" err="1" smtClean="0"/>
              <a:t>Illustrator</a:t>
            </a:r>
            <a:r>
              <a:rPr lang="ru-RU" dirty="0" smtClean="0"/>
              <a:t> и </a:t>
            </a:r>
            <a:r>
              <a:rPr lang="ru-RU" dirty="0" err="1" smtClean="0"/>
              <a:t>Corel</a:t>
            </a:r>
            <a:r>
              <a:rPr lang="ru-RU" dirty="0" smtClean="0"/>
              <a:t> </a:t>
            </a:r>
            <a:r>
              <a:rPr lang="ru-RU" dirty="0" err="1" smtClean="0"/>
              <a:t>Draw</a:t>
            </a:r>
            <a:r>
              <a:rPr lang="ru-RU" dirty="0" smtClean="0"/>
              <a:t> (для создания векторной графики), и 3D-моделирование.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103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72" y="4226275"/>
            <a:ext cx="3229440" cy="242208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72" y="1270551"/>
            <a:ext cx="3257447" cy="244308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44" y="1256822"/>
            <a:ext cx="3294060" cy="247054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76887" y="4226275"/>
            <a:ext cx="3257447" cy="244308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79737" y="375026"/>
            <a:ext cx="8597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Кузовной ремонт </a:t>
            </a:r>
            <a:r>
              <a:rPr lang="ru-RU" dirty="0" smtClean="0"/>
              <a:t>— дело непростое. Еще труднее стать настоящим кузовщиком, профессионалом своего дела.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8533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73</TotalTime>
  <Words>555</Words>
  <Application>Microsoft Office PowerPoint</Application>
  <PresentationFormat>Лист A4 (210x297 мм)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uchitel</cp:lastModifiedBy>
  <cp:revision>5</cp:revision>
  <dcterms:created xsi:type="dcterms:W3CDTF">2017-05-21T20:18:46Z</dcterms:created>
  <dcterms:modified xsi:type="dcterms:W3CDTF">2017-05-22T09:10:10Z</dcterms:modified>
</cp:coreProperties>
</file>