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06BF7-C539-4BE9-9FB4-9BCBCD372059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426C-D949-41E9-8654-DD617C7C7A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5947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06BF7-C539-4BE9-9FB4-9BCBCD372059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426C-D949-41E9-8654-DD617C7C7A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3956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06BF7-C539-4BE9-9FB4-9BCBCD372059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426C-D949-41E9-8654-DD617C7C7A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8429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06BF7-C539-4BE9-9FB4-9BCBCD372059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426C-D949-41E9-8654-DD617C7C7A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0115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06BF7-C539-4BE9-9FB4-9BCBCD372059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426C-D949-41E9-8654-DD617C7C7A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0315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06BF7-C539-4BE9-9FB4-9BCBCD372059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426C-D949-41E9-8654-DD617C7C7A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2611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06BF7-C539-4BE9-9FB4-9BCBCD372059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426C-D949-41E9-8654-DD617C7C7A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037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06BF7-C539-4BE9-9FB4-9BCBCD372059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426C-D949-41E9-8654-DD617C7C7A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3997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06BF7-C539-4BE9-9FB4-9BCBCD372059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426C-D949-41E9-8654-DD617C7C7A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5439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06BF7-C539-4BE9-9FB4-9BCBCD372059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426C-D949-41E9-8654-DD617C7C7A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630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06BF7-C539-4BE9-9FB4-9BCBCD372059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426C-D949-41E9-8654-DD617C7C7A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0219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06BF7-C539-4BE9-9FB4-9BCBCD372059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C426C-D949-41E9-8654-DD617C7C7A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0973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Лена\Desktop\ллл\111111c0a23f33e7ab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00175"/>
            <a:ext cx="6096000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9168589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Лена\Desktop\День Матери\Изображение 04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88640"/>
            <a:ext cx="5143500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082847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C:\Users\Лена\Desktop\День Матери\Изображение 04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414346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C:\Users\Лена\Desktop\День Матери\Изображение 04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036676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Лена\Desktop\День Матери\Изображение 04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067886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C:\Users\Лена\Desktop\День Матери\Изображение 04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3875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Лена\Desktop\День Матери\Изображение 05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168799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 descr="C:\Users\Лена\Desktop\День Матери\Изображение 05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9185863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 descr="C:\Users\Лена\Desktop\фото Лены\100OLYMP\PB23027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9693906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 descr="C:\Users\Лена\Desktop\фото Лены\100OLYMP\PB23029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56136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 descr="C:\Users\Лена\Desktop\фото Лены\100OLYMP\PB23029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1668335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Лена\Desktop\ллл\09199e84616d77ee72dd8a14d296e05c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4500" y="234950"/>
            <a:ext cx="8255000" cy="638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10568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2" name="Picture 2" descr="C:\Users\Лена\Desktop\фото Лены\100OLYMP\PB2303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40209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6" name="Picture 2" descr="C:\Users\Лена\Desktop\ученики (4)\День Матери фото 2 класс\PB25052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833583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2530" name="Picture 2" descr="C:\Users\Лена\Desktop\ученики (4)\День Матери фото 2 класс\PB25052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6117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3554" name="Picture 2" descr="D:\Наши фото\P304037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32165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4578" name="Picture 2" descr="D:\Наши фото\P304036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90928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5602" name="Picture 2" descr="D:\Наши фото\PB01004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1935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6626" name="Picture 2" descr="C:\Users\Лена\Desktop\ллл\94276333_Den_materey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04775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61210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7651" name="Picture 3" descr="C:\Users\Лена\Desktop\ллл\0b0a5444528345d64eade46c31f50da1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55000" cy="619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23776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8674" name="Picture 2" descr="C:\Users\Лена\Desktop\ллл\94249495_0a097ff414b0581a9acd17bc5fc72940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50995"/>
            <a:ext cx="6696744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18021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Лена\Desktop\ллл\pr_ma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7848872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413104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 descr="C:\Users\Лена\Desktop\ллл\bukyet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1000"/>
            <a:ext cx="8208912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0108892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Лена\Desktop\ллл\Leskov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6733073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Лена\Desktop\ллл\6a12c148488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6600" y="692150"/>
            <a:ext cx="7670800" cy="547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68581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Лена\Desktop\ллл\295192_1_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1950"/>
            <a:ext cx="7848872" cy="587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008158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 descr="C:\Users\Лена\Desktop\День Матери\Изображение 0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12776"/>
            <a:ext cx="4073500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84451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Лена\Desktop\День Матери\Изображение 03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60648"/>
            <a:ext cx="5688632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0824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Лена\Desktop\День Матери\Изображение 04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8640"/>
            <a:ext cx="5452070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385341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Лена\Desktop\День Матери\Изображение 0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196752"/>
            <a:ext cx="6034617" cy="4929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839591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0</Words>
  <Application>Microsoft Office PowerPoint</Application>
  <PresentationFormat>Экран (4:3)</PresentationFormat>
  <Paragraphs>0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Лена</dc:creator>
  <cp:lastModifiedBy>West</cp:lastModifiedBy>
  <cp:revision>7</cp:revision>
  <dcterms:created xsi:type="dcterms:W3CDTF">2013-11-07T16:42:12Z</dcterms:created>
  <dcterms:modified xsi:type="dcterms:W3CDTF">2014-12-09T08:56:33Z</dcterms:modified>
</cp:coreProperties>
</file>