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95" r:id="rId3"/>
    <p:sldId id="296" r:id="rId4"/>
    <p:sldId id="297" r:id="rId5"/>
    <p:sldId id="298" r:id="rId6"/>
    <p:sldId id="259" r:id="rId7"/>
    <p:sldId id="260" r:id="rId8"/>
    <p:sldId id="290" r:id="rId9"/>
    <p:sldId id="28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0066"/>
    <a:srgbClr val="0000FF"/>
    <a:srgbClr val="FF3399"/>
    <a:srgbClr val="FF99FF"/>
    <a:srgbClr val="0000CC"/>
    <a:srgbClr val="FF99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1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E439-E35D-4333-A07E-39F128EA58BE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F32B-DB50-4F6B-9ABD-495CA04621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05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3E92-4FA1-439D-8C8F-3411EA53B6BD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4B8C0-AFA2-4A22-9FAA-84A518AA17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65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8685-5E16-41BF-9758-45E04334B398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2F0DE-93D8-41F2-BC83-EF505CCEDA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92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A7B9C-317D-4A67-8BA2-19637E4AFAC8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8443-7ED0-4D32-B8A7-B6C32EE9DA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75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7565-136D-462F-AB7B-81D88D7BD2BB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1FBA1-BCE2-420B-BF24-7ED8D89A29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86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6000-498F-431F-BB6A-D5327829D3D2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0024-5292-4A9E-8590-BB5C054DCF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5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6575-D5F6-4DAF-B63F-03CAB6BF0DD9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B946A-446E-4380-893C-0DF41FE168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82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36D2-DB44-48E1-A400-14E8728D4168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5A39B-4E5C-4F02-826B-2BBACEBD0E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93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13B8-E0B1-4BEE-8FD6-1B97B517DF97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2AA64-37EB-4457-94A8-1B77888D19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2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D276-3950-44B5-84E0-E5E0705B8B68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4A410-20E8-4B76-BCB4-56B9192FA0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58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61723-2F93-4997-BD17-A9752AC4E4A8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B87B1-C9FD-48C3-86FC-D6D47DA429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298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56082942_40687078_4a67556532e1.gi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78581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AD788-F0EA-409B-B697-BE8DB97D87ED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8281D46-2C1E-465E-A35A-FD99850962A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F5F6F"/>
              </a:clrFrom>
              <a:clrTo>
                <a:srgbClr val="6F5F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4967287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468313" y="4295775"/>
            <a:ext cx="7200900" cy="2517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пленительный,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прекрасный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>
                <a:solidFill>
                  <a:srgbClr val="FF99FF"/>
                </a:solidFill>
              </a:rPr>
              <a:t>Муниципальное бюджетное учреждение культуры                                                                                                                                                                      «Анапская централизованная библиотечная система » Центральная библиотека.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900113" y="0"/>
            <a:ext cx="6810375" cy="3600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Среди весенних первых дней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8 марта всех дороже.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1187450" y="1989138"/>
            <a:ext cx="7210425" cy="3600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На всей земле, для всех людей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Весна и женщины похожи!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0" y="5260975"/>
            <a:ext cx="9144000" cy="15525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3399"/>
                </a:solidFill>
                <a:latin typeface="Times New Roman" panose="02020603050405020304" pitchFamily="18" charset="0"/>
              </a:rPr>
              <a:t>Уже в древнем Риме существовал женский день, который отмечали матроны. В этот день матроны - свободно рожденные женщины, состоящие в браке, получали от своих мужей подарки, были окружены любовью и вниманием.</a:t>
            </a:r>
          </a:p>
        </p:txBody>
      </p:sp>
      <p:pic>
        <p:nvPicPr>
          <p:cNvPr id="3075" name="Рисунок 6" descr="ff4382a16ed7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732749">
            <a:off x="-173038" y="271463"/>
            <a:ext cx="2438401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476375" y="0"/>
            <a:ext cx="73850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CC0066"/>
                </a:solidFill>
                <a:latin typeface="Monotype Corsiva" panose="03010101010201010101" pitchFamily="66" charset="0"/>
              </a:rPr>
              <a:t>Немного из истории праздника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4" t="28786" r="52368" b="16866"/>
          <a:stretch>
            <a:fillRect/>
          </a:stretch>
        </p:blipFill>
        <p:spPr bwMode="auto">
          <a:xfrm>
            <a:off x="1116013" y="0"/>
            <a:ext cx="7272337" cy="52292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5305425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 марта 1857 года в Нью-Йорке работницы швейных и обувных фабрик вышли на демонстрацию с требованиями об улучшении своих условий работы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и предоставлении им прав наравне с мужчинами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51181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99"/>
                </a:solidFill>
              </a:rPr>
              <a:t>В последнее воскресенье февраля уже 1908 г., тысячи женщин, вновь вышли на улицы Нью-Йорка. Демонстрация эта была приурочена к тому самому </a:t>
            </a:r>
            <a:r>
              <a:rPr lang="ru-RU" sz="2400" b="1">
                <a:solidFill>
                  <a:srgbClr val="CC0066"/>
                </a:solidFill>
              </a:rPr>
              <a:t>«Женскому дню»</a:t>
            </a:r>
            <a:r>
              <a:rPr lang="ru-RU" sz="2400" b="1">
                <a:solidFill>
                  <a:srgbClr val="003399"/>
                </a:solidFill>
              </a:rPr>
              <a:t> 1857 г.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8018462" cy="50847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827088" y="188913"/>
            <a:ext cx="57610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003399"/>
                </a:solidFill>
                <a:latin typeface="Arial Black" panose="020B0A04020102020204" pitchFamily="34" charset="0"/>
              </a:rPr>
              <a:t>В следующем 1909 году "Женский день" вновь был отмечен маршами и забастовками женщин. В 1910 году </a:t>
            </a:r>
            <a:r>
              <a:rPr lang="ru-RU" sz="2400">
                <a:solidFill>
                  <a:srgbClr val="D60093"/>
                </a:solidFill>
                <a:latin typeface="Arial Black" panose="020B0A04020102020204" pitchFamily="34" charset="0"/>
              </a:rPr>
              <a:t>«Женский День»</a:t>
            </a:r>
            <a:r>
              <a:rPr lang="ru-RU" sz="2400">
                <a:solidFill>
                  <a:srgbClr val="003399"/>
                </a:solidFill>
                <a:latin typeface="Arial Black" panose="020B0A04020102020204" pitchFamily="34" charset="0"/>
              </a:rPr>
              <a:t> был проведён по всей стране </a:t>
            </a:r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4356100" y="3933825"/>
            <a:ext cx="45720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003399"/>
                </a:solidFill>
                <a:latin typeface="Arial Black" panose="020B0A04020102020204" pitchFamily="34" charset="0"/>
              </a:rPr>
              <a:t>Позднее делегатки поехали из США в Копенгаген на Международную Конференцию женщин-социалисток, где и встретились с Кларой Цеткин…</a:t>
            </a:r>
            <a:endParaRPr lang="ru-RU" sz="2400">
              <a:latin typeface="Calibri" panose="020F0502020204030204" pitchFamily="34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3416300" cy="3860800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3388" y="260350"/>
            <a:ext cx="2109787" cy="3024188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0" y="4575175"/>
            <a:ext cx="90011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003399"/>
                </a:solidFill>
                <a:latin typeface="Arial Black" panose="020B0A04020102020204" pitchFamily="34" charset="0"/>
              </a:rPr>
              <a:t>Клара Цеткин предложила поставить на конференции вопрос о том, чтобы женщины во всем мире выбрали определенный день, когда они будут привлекать общественное внимание к своим требованиям.</a:t>
            </a:r>
            <a:r>
              <a:rPr lang="ru-RU" sz="2400">
                <a:latin typeface="Calibri" panose="020F0502020204030204" pitchFamily="34" charset="0"/>
              </a:rPr>
              <a:t> </a:t>
            </a:r>
            <a:endParaRPr lang="ru-RU" sz="2400">
              <a:solidFill>
                <a:srgbClr val="003399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sz="2400">
                <a:solidFill>
                  <a:srgbClr val="003399"/>
                </a:solidFill>
                <a:latin typeface="Arial Black" panose="020B0A04020102020204" pitchFamily="34" charset="0"/>
              </a:rPr>
              <a:t>	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678088">
            <a:off x="893763" y="404813"/>
            <a:ext cx="3082925" cy="3859212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5"/>
            <a:ext cx="4308475" cy="3863975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3375"/>
            <a:ext cx="4032250" cy="6191250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50825" y="1125538"/>
            <a:ext cx="4562475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99"/>
                </a:solidFill>
              </a:rPr>
              <a:t>В России впервые Международный женский день отмечался в 1913 году в Петербурге.</a:t>
            </a:r>
          </a:p>
          <a:p>
            <a:pPr algn="ctr"/>
            <a:r>
              <a:rPr lang="ru-RU" sz="2400" b="1">
                <a:solidFill>
                  <a:srgbClr val="003399"/>
                </a:solidFill>
              </a:rPr>
              <a:t>В следующем году во многих государствах Европы 8 марта или приблизительно в этот день женщины организовали марши в знак протеста против войны</a:t>
            </a:r>
          </a:p>
          <a:p>
            <a:pPr algn="ctr">
              <a:spcBef>
                <a:spcPct val="50000"/>
              </a:spcBef>
            </a:pPr>
            <a:endParaRPr lang="ru-RU" sz="2400" b="1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250825" y="1125538"/>
            <a:ext cx="50069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D60093"/>
                </a:solidFill>
                <a:latin typeface="Arial Black" panose="020B0A04020102020204" pitchFamily="34" charset="0"/>
              </a:rPr>
              <a:t>Международный женский день 8 марта</a:t>
            </a:r>
            <a:r>
              <a:rPr lang="ru-RU" sz="2400" b="1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</a:p>
          <a:p>
            <a:pPr algn="ctr" eaLnBrk="1" hangingPunct="1"/>
            <a:r>
              <a:rPr lang="ru-RU" sz="2400" b="1">
                <a:solidFill>
                  <a:srgbClr val="003399"/>
                </a:solidFill>
                <a:latin typeface="Arial Black" panose="020B0A04020102020204" pitchFamily="34" charset="0"/>
              </a:rPr>
              <a:t>с первых лет Советской власти стал государственным праздником. С 1965 года этот день стал выходным. Постепенно Международный женский день в стране терял свою политическую окраску</a:t>
            </a:r>
          </a:p>
        </p:txBody>
      </p:sp>
      <p:pic>
        <p:nvPicPr>
          <p:cNvPr id="12292" name="Рисунок 9" descr="Безимени-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99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282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ОКТ</cp:lastModifiedBy>
  <cp:revision>93</cp:revision>
  <dcterms:created xsi:type="dcterms:W3CDTF">2011-02-18T19:31:25Z</dcterms:created>
  <dcterms:modified xsi:type="dcterms:W3CDTF">2018-02-27T08:56:12Z</dcterms:modified>
</cp:coreProperties>
</file>