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7"/>
  </p:notesMasterIdLst>
  <p:sldIdLst>
    <p:sldId id="472" r:id="rId2"/>
    <p:sldId id="473" r:id="rId3"/>
    <p:sldId id="474" r:id="rId4"/>
    <p:sldId id="475" r:id="rId5"/>
    <p:sldId id="477" r:id="rId6"/>
    <p:sldId id="476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6" r:id="rId45"/>
    <p:sldId id="31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33E"/>
    <a:srgbClr val="EF0F94"/>
    <a:srgbClr val="FF00FF"/>
    <a:srgbClr val="FFFF00"/>
    <a:srgbClr val="FFCC00"/>
    <a:srgbClr val="AA089E"/>
    <a:srgbClr val="9933FF"/>
    <a:srgbClr val="EFE40B"/>
    <a:srgbClr val="F6F6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92345A-C5F3-424E-8758-D6D869650612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A36DC-36D3-4534-82B4-9A479F0E8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E85AA-9EA8-42AC-A337-5D8A945A56B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E84E7-C42B-4D20-9019-63393E7BA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7DA5D-DC2D-4627-9DC4-13A065DBF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1CCFA-16FB-4119-8864-9F3E57CCE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FDB3D-5348-470F-A6F7-3D0A039767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A131D-BE2C-49AB-9F0C-65B365A9B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EA27E-4998-4D85-9B65-5984F4193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898DC-8557-4D7D-A530-059B35DD3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CE61-3F36-4D88-AB47-823FD604A3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E4DE4-9FF7-4BE3-A66F-552BF9C324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935E-F673-4869-82FB-F14169F3CE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68481-9674-4F89-BD2F-0DA61E255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63BEF2-62F9-454E-AE42-3DA1A0501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4" name="Picture 4" descr="pink_flower_3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78579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Он был самым выдающимся балетным танцовщиком своего времени.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Его называли «экзотическим, ярким, неистовым», а так же «самым часто фотографируемым мужчиной </a:t>
            </a:r>
            <a:r>
              <a:rPr lang="en-US" sz="2400" dirty="0" smtClean="0">
                <a:latin typeface="Arial Black" pitchFamily="34" charset="0"/>
                <a:cs typeface="Times New Roman"/>
              </a:rPr>
              <a:t>XX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века».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Во всем мире во время его появления на сцене публика замирала от восторга.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3794" name="Picture 2" descr="D:\Документы АБ1 с ПК ЧЗ\Петипа\н11.jpg"/>
          <p:cNvPicPr>
            <a:picLocks noChangeAspect="1" noChangeArrowheads="1"/>
          </p:cNvPicPr>
          <p:nvPr/>
        </p:nvPicPr>
        <p:blipFill>
          <a:blip r:embed="rId3" cstate="email">
            <a:lum contrast="-20000"/>
          </a:blip>
          <a:srcRect/>
          <a:stretch>
            <a:fillRect/>
          </a:stretch>
        </p:blipFill>
        <p:spPr bwMode="auto">
          <a:xfrm>
            <a:off x="142844" y="214290"/>
            <a:ext cx="4018645" cy="6411325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7828" name="Picture 4" descr="yellow_orange_petal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54967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его репертуар входило все, о чем мог мечтать артист балета – «Раймонда», «Спящая красавица», «Жизель», «Баядерка», «Лебединое озеро», «Щелкунчик», «Дон Кихот» и многие другие. Прославленные балерины сами просили танцевать с ними.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3010" name="Picture 2" descr="D:\Документы АБ1 с ПК ЧЗ\Петипа\н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6500858" cy="4153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24" name="Picture 4" descr="abstract_flower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1961 году стало известно, что труппа Кировского театра поедет на гастроли в Париж. Нуриев был включен в состав труппы.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4034" name="Picture 2" descr="D:\Документы АБ1 с ПК ЧЗ\Петипа\н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7620000" cy="4914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500042"/>
            <a:ext cx="42148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16 июня 1961 года во время гастролей в Париже Нуриев принял решение остаться на Западе. Через неделю он выступал в качестве солиста Интернационального балета маркиза де </a:t>
            </a:r>
            <a:r>
              <a:rPr lang="ru-RU" sz="2400" dirty="0" err="1" smtClean="0">
                <a:latin typeface="Arial Black" pitchFamily="34" charset="0"/>
              </a:rPr>
              <a:t>Куэваса</a:t>
            </a:r>
            <a:r>
              <a:rPr lang="ru-RU" sz="2400" dirty="0" smtClean="0">
                <a:latin typeface="Arial Black" pitchFamily="34" charset="0"/>
              </a:rPr>
              <a:t>, танцуя партию </a:t>
            </a:r>
            <a:r>
              <a:rPr lang="ru-RU" sz="2400" dirty="0" err="1" smtClean="0">
                <a:latin typeface="Arial Black" pitchFamily="34" charset="0"/>
              </a:rPr>
              <a:t>Голубой</a:t>
            </a:r>
            <a:r>
              <a:rPr lang="ru-RU" sz="2400" dirty="0" smtClean="0">
                <a:latin typeface="Arial Black" pitchFamily="34" charset="0"/>
              </a:rPr>
              <a:t> птицы в «Спящей красавице».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6082" name="Picture 2" descr="D:\Документы АБ1 с ПК ЧЗ\Петипа\н33.jpg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214282" y="500042"/>
            <a:ext cx="3929090" cy="6209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62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785794"/>
            <a:ext cx="4000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Все, что произошло в парижском аэропорту </a:t>
            </a:r>
            <a:r>
              <a:rPr lang="ru-RU" sz="2400" dirty="0" err="1" smtClean="0">
                <a:latin typeface="Arial Black" pitchFamily="34" charset="0"/>
              </a:rPr>
              <a:t>Ле</a:t>
            </a:r>
            <a:r>
              <a:rPr lang="ru-RU" sz="2400" dirty="0" smtClean="0">
                <a:latin typeface="Arial Black" pitchFamily="34" charset="0"/>
              </a:rPr>
              <a:t> Бурже 17 июня 1961 года, лучше всего описал сам Нуреев в «Автобиографии»: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«Я принял решение потому, что у меня не было другого выбора. И какие бы отрицательные последствия этого шага ни были бы, я не жалею об этом».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9698" name="Picture 2" descr="D:\Документы АБ1 с ПК ЧЗ\Петипа\н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4643470" cy="61974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6" name="Picture 4" descr="fuchsia_flower_3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928670"/>
            <a:ext cx="3643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Нуриев очень мало знал о западной жизни и западном балете.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Ему казалось, что этот мир великолепен, теперь он столкнулся с реальностью:  слабая школа, ремесленное исполнение.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7106" name="Picture 2" descr="D:\Документы АБ1 с ПК ЧЗ\Петипа\н1.jpg"/>
          <p:cNvPicPr>
            <a:picLocks noChangeAspect="1" noChangeArrowheads="1"/>
          </p:cNvPicPr>
          <p:nvPr/>
        </p:nvPicPr>
        <p:blipFill>
          <a:blip r:embed="rId3" cstate="email">
            <a:lum contrast="-10000"/>
          </a:blip>
          <a:srcRect/>
          <a:stretch>
            <a:fillRect/>
          </a:stretch>
        </p:blipFill>
        <p:spPr bwMode="auto">
          <a:xfrm>
            <a:off x="305069" y="428604"/>
            <a:ext cx="4266931" cy="6315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2" name="Picture 4" descr="flower_and_grass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9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357166"/>
            <a:ext cx="37862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ноябре 1961 года Нуриев участвовал в бенефисе знаменитой балерины Марго </a:t>
            </a:r>
            <a:r>
              <a:rPr lang="ru-RU" sz="2400" dirty="0" err="1" smtClean="0">
                <a:latin typeface="Arial Black" pitchFamily="34" charset="0"/>
              </a:rPr>
              <a:t>Фонтейн</a:t>
            </a:r>
            <a:r>
              <a:rPr lang="ru-RU" sz="24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Нуреева пригласили в труппу Королевского балета, чего не удостаивался ни один танцовщик, если он не был гражданином Британской империи.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8130" name="Picture 2" descr="D:\Документы АБ1 с ПК ЧЗ\Петипа\н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3"/>
            <a:ext cx="5072098" cy="558198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4756" name="Picture 4" descr="yellow_flower_5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39290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Дуэт Марго </a:t>
            </a:r>
            <a:r>
              <a:rPr lang="ru-RU" sz="2400" dirty="0" err="1" smtClean="0">
                <a:latin typeface="Arial Black" pitchFamily="34" charset="0"/>
              </a:rPr>
              <a:t>Фонтейн</a:t>
            </a:r>
            <a:r>
              <a:rPr lang="ru-RU" sz="2400" dirty="0" smtClean="0">
                <a:latin typeface="Arial Black" pitchFamily="34" charset="0"/>
              </a:rPr>
              <a:t> и Рудольфа Нуриева прославил их обоих. После «Лебединого озера» в Венской опере в октябре 1964 года их вызывали на сцену восемьдесят девять раз.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Каждый порознь не смог бы добиться того, чего они добились вместе.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Их сотрудничество длилось много лет, дружба – до самой смерти </a:t>
            </a:r>
            <a:r>
              <a:rPr lang="ru-RU" sz="2400" dirty="0" err="1" smtClean="0">
                <a:latin typeface="Arial Black" pitchFamily="34" charset="0"/>
              </a:rPr>
              <a:t>Фонтейн</a:t>
            </a:r>
            <a:r>
              <a:rPr lang="ru-RU" sz="2400" dirty="0" smtClean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4274" name="Picture 2" descr="D:\Документы АБ1 с ПК ЧЗ\Петипа\н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714356"/>
            <a:ext cx="5026728" cy="36433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8" name="Picture 4" descr="curving_petal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428604"/>
            <a:ext cx="37147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области мужского танца Нуриев произвел настоящую революцию – он ввел в мужской танец технику балерин: встал на носки – почти на пуанты – и тем приподнял и чуть растянул торс танцовщика…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51202" name="Picture 2" descr="D:\Документы АБ1 с ПК ЧЗ\Петипа\н23.jpe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57158" y="357166"/>
            <a:ext cx="4643470" cy="4552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5143512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Он, как балерина, разработал все связки и сделал тело танцора более гибким, лёгким и выразительным. Всё это комбинировалось с мощной динамикой, яркостью и эмоциональностью.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734342"/>
            <a:ext cx="87868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Попасть на спектакль с участием Нуриева и </a:t>
            </a:r>
            <a:r>
              <a:rPr lang="ru-RU" sz="2200" dirty="0" err="1" smtClean="0">
                <a:latin typeface="Arial Black" pitchFamily="34" charset="0"/>
              </a:rPr>
              <a:t>Фонтейн</a:t>
            </a:r>
            <a:r>
              <a:rPr lang="ru-RU" sz="2200" dirty="0" smtClean="0">
                <a:latin typeface="Arial Black" pitchFamily="34" charset="0"/>
              </a:rPr>
              <a:t> было просто невозможно. Во время гастролей «Королевского балета» в Америке люди разбивали палатки возле здания Метрополитен-опера и дежурили несколько суток, что бы достать билеты.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52226" name="Picture 2" descr="D:\Документы АБ1 с ПК ЧЗ\Петипа\н69.jpg"/>
          <p:cNvPicPr>
            <a:picLocks noChangeAspect="1" noChangeArrowheads="1"/>
          </p:cNvPicPr>
          <p:nvPr/>
        </p:nvPicPr>
        <p:blipFill>
          <a:blip r:embed="rId3" cstate="email">
            <a:lum contrast="-20000"/>
          </a:blip>
          <a:srcRect/>
          <a:stretch>
            <a:fillRect/>
          </a:stretch>
        </p:blipFill>
        <p:spPr bwMode="auto">
          <a:xfrm>
            <a:off x="1357290" y="285729"/>
            <a:ext cx="6500858" cy="4329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521495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После 1964 года Нуриев стал меньше танцевать с Королевским балетом – все больше времени у него занимали гастрольные поездки.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3250" name="Picture 2" descr="D:\Документы АБ1 с ПК ЧЗ\Петипа\н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3132" y="142853"/>
            <a:ext cx="7262206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40" name="Picture 4" descr="peach_flower_3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42913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Рудольф Нуриев родился 17 марта 1938 года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в поезде, увозившем его мать </a:t>
            </a:r>
            <a:r>
              <a:rPr lang="ru-RU" sz="2400" dirty="0" err="1" smtClean="0">
                <a:latin typeface="Arial Black" pitchFamily="34" charset="0"/>
              </a:rPr>
              <a:t>Фариду</a:t>
            </a:r>
            <a:r>
              <a:rPr lang="ru-RU" sz="2400" dirty="0" smtClean="0">
                <a:latin typeface="Arial Black" pitchFamily="34" charset="0"/>
              </a:rPr>
              <a:t> и маленьких сестер на Дальний Восток к месту службы отца – политрука Красной Армии. В момент рождения Рудольфа семья подъезжала к Иркутску.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4818" name="Picture 2" descr="D:\Документы АБ1 с ПК ЧЗ\Петипа\н44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428728" y="214290"/>
            <a:ext cx="5929353" cy="3952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6" name="Picture 4" descr="purple_flower_5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1285860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Нуриев танцевал в </a:t>
            </a:r>
            <a:r>
              <a:rPr lang="ru-RU" sz="2400" dirty="0" err="1" smtClean="0">
                <a:latin typeface="Arial Black" pitchFamily="34" charset="0"/>
              </a:rPr>
              <a:t>Довиле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в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Биаррице</a:t>
            </a:r>
            <a:r>
              <a:rPr lang="ru-RU" sz="2400" dirty="0" smtClean="0">
                <a:latin typeface="Arial Black" pitchFamily="34" charset="0"/>
              </a:rPr>
              <a:t>, на маленьких сценах и в маленьких театрах, во Франкфурте и Копенгагене.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5298" name="Picture 2" descr="D:\Документы АБ1 с ПК ЧЗ\Петипа\н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4714908" cy="624725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64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6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D:\Документы АБ1 с ПК ЧЗ\Петипа\н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200558" cy="450059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214810" y="428604"/>
            <a:ext cx="47863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Копенгаген его тянула мечта встретиться с Эриком </a:t>
            </a:r>
            <a:r>
              <a:rPr lang="ru-RU" sz="2200" dirty="0" err="1" smtClean="0">
                <a:latin typeface="Arial Black" pitchFamily="34" charset="0"/>
              </a:rPr>
              <a:t>Бруном</a:t>
            </a:r>
            <a:r>
              <a:rPr lang="ru-RU" sz="2200" dirty="0" smtClean="0">
                <a:latin typeface="Arial Black" pitchFamily="34" charset="0"/>
              </a:rPr>
              <a:t>, выдающимся танцовщиком, покорившем русского зрителя во время гастролей Американского балетного театра в 1960 году.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60418" name="Picture 2" descr="D:\Документы АБ1 с ПК ЧЗ\Петипа\н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286124"/>
            <a:ext cx="3969912" cy="333472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0900" name="Picture 4" descr="alaskanfo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D:\Документы АБ1 с ПК ЧЗ\Петипа\н45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1714480" y="1785926"/>
            <a:ext cx="6000792" cy="49387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 Нуриев был увлечен  его манерой, элегантностью, классичностью его искусства, человеческими качествами.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	Эрик </a:t>
            </a:r>
            <a:r>
              <a:rPr lang="ru-RU" sz="2400" dirty="0" err="1" smtClean="0">
                <a:latin typeface="Arial Black" pitchFamily="34" charset="0"/>
              </a:rPr>
              <a:t>Брун</a:t>
            </a:r>
            <a:r>
              <a:rPr lang="ru-RU" sz="2400" dirty="0" smtClean="0">
                <a:latin typeface="Arial Black" pitchFamily="34" charset="0"/>
              </a:rPr>
              <a:t> был старше Рудольфа на 10 лет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59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24" y="5357826"/>
            <a:ext cx="7143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Он танцевал и ставил балеты в Венской опере, в «</a:t>
            </a:r>
            <a:r>
              <a:rPr lang="ru-RU" sz="2400" dirty="0" err="1" smtClean="0">
                <a:latin typeface="Arial Black" pitchFamily="34" charset="0"/>
              </a:rPr>
              <a:t>Ла</a:t>
            </a:r>
            <a:r>
              <a:rPr lang="ru-RU" sz="2400" dirty="0" smtClean="0">
                <a:latin typeface="Arial Black" pitchFamily="34" charset="0"/>
              </a:rPr>
              <a:t> Скала», в «</a:t>
            </a:r>
            <a:r>
              <a:rPr lang="ru-RU" sz="2400" dirty="0" err="1" smtClean="0">
                <a:latin typeface="Arial Black" pitchFamily="34" charset="0"/>
              </a:rPr>
              <a:t>Американ</a:t>
            </a:r>
            <a:r>
              <a:rPr lang="ru-RU" sz="2400" dirty="0" smtClean="0">
                <a:latin typeface="Arial Black" pitchFamily="34" charset="0"/>
              </a:rPr>
              <a:t> балле </a:t>
            </a:r>
            <a:r>
              <a:rPr lang="ru-RU" sz="2400" dirty="0" err="1" smtClean="0">
                <a:latin typeface="Arial Black" pitchFamily="34" charset="0"/>
              </a:rPr>
              <a:t>тиетр</a:t>
            </a:r>
            <a:r>
              <a:rPr lang="ru-RU" sz="2400" dirty="0" smtClean="0">
                <a:latin typeface="Arial Black" pitchFamily="34" charset="0"/>
              </a:rPr>
              <a:t>» Баланчина.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8370" name="Picture 2" descr="D:\Документы АБ1 с ПК ЧЗ\Петипа\н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7060732" cy="4857784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684" name="Picture 4" descr="red_flower_2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500042"/>
            <a:ext cx="35004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За право пригласить его в свою труппу боролись лучшие театры мира, несмотря на то, что Нуриев требовал баснословные для балетного танцовщика гонорары.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9394" name="Picture 2" descr="D:\Документы АБ1 с ПК ЧЗ\Петипа\н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476" y="500042"/>
            <a:ext cx="4774797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5780" name="Picture 4" descr="yellow_flowers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1571612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семидесятые годы Нуриев заинтересовался современной хореографией, он искал новые формы для самовыражения.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1442" name="Picture 2" descr="D:\Документы АБ1 с ПК ЧЗ\Петипа\н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5143536" cy="66329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3972" name="Picture 4" descr="red_flower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Он освоил новую, непривычную для него эстетику, новые принципы движений, угловатых, резких, полностью отличающихся от принципов классического танца.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2466" name="Picture 2" descr="D:\Документы АБ1 с ПК ЧЗ\Петипа\н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517925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928670"/>
            <a:ext cx="40005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Нуриев стал танцевать с ансамблем Марты Грэхем – их постановки имели огромный успех. Событием стала премьера спектакля «Люцифер» на Бродвее – билеты на лучшие места стоили до десяти тысяч долларов и на премьеру собрались все знаменитости Америки, включая супругу президента Форда.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63490" name="Picture 2" descr="D:\Документы АБ1 с ПК ЧЗ\Петипа\н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4370790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500042"/>
            <a:ext cx="40719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Работа Нуриева в кинематографе началась в 1963 году, с исполнения партии корсара в фильме «Вечер с Королевским балетом».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Затем последовала партия Ромео в балете Макмиллана, а в 1966 году – «Юноша и смерть».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4514" name="Picture 2" descr="D:\Документы АБ1 с ПК ЧЗ\Петипа\н16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00034" y="214290"/>
            <a:ext cx="4143403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42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5072074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1972 году был снят фильм «Я – танцовщик»,  затем – фильм-балет «Дон Кихот».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Нуриев исполнял в нем главную роль, а так же был режиссёром и сопродюсером.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5538" name="Picture 2" descr="D:\Документы АБ1 с ПК ЧЗ\Петипа\н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290"/>
            <a:ext cx="7623818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8612" name="Picture 4" descr="white_p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928670"/>
            <a:ext cx="3571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В июле 1939 года семья переехала в Москву и во время войны вынуждена была эвакуироваться в Уфу. Первыми шагами на танцевальном поприще стало знакомство   с народными танцами в детском саду и выступления в составе самодеятельного  детского ансамбля.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5842" name="Picture 2" descr="D:\Документы АБ1 с ПК ЧЗ\Петипа\н46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85720" y="500042"/>
            <a:ext cx="5357850" cy="53578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492919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1983 году в жизни Нуриева произошло большое событие – он принял руководство балетной труппой Парижской оперы.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6562" name="Picture 2" descr="D:\Документы АБ1 с ПК ЧЗ\Петипа\н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66"/>
            <a:ext cx="5357850" cy="427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87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1000108"/>
            <a:ext cx="3286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 этому времени у Рудольфа Нуриева уже начали проявляться проблемы на сцене – танец уже давался ему с большим </a:t>
            </a:r>
            <a:r>
              <a:rPr lang="ru-RU" sz="2400" dirty="0" err="1" smtClean="0">
                <a:latin typeface="Arial Black" pitchFamily="34" charset="0"/>
              </a:rPr>
              <a:t>напряжением-ему</a:t>
            </a:r>
            <a:r>
              <a:rPr lang="ru-RU" sz="2400" dirty="0" smtClean="0">
                <a:latin typeface="Arial Black" pitchFamily="34" charset="0"/>
              </a:rPr>
              <a:t> было  сорок пять лет.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7586" name="Picture 2" descr="D:\Документы АБ1 с ПК ЧЗ\Петипа\н5.jpe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0034" y="642918"/>
            <a:ext cx="4357718" cy="5915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6804" name="Picture 4" descr="yellow_flowers_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1214422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Позже выяснилось, что нездоровье Нуриева – частые простуды, резкое снижение веса, слабость – были симптомами </a:t>
            </a:r>
            <a:r>
              <a:rPr lang="ru-RU" sz="2400" dirty="0" err="1" smtClean="0">
                <a:latin typeface="Arial Black" pitchFamily="34" charset="0"/>
              </a:rPr>
              <a:t>СПИДа</a:t>
            </a:r>
            <a:r>
              <a:rPr lang="ru-RU" sz="2400" dirty="0" smtClean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8610" name="Picture 2" descr="D:\Документы АБ1 с ПК ЧЗ\Петипа\н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714356"/>
            <a:ext cx="5091785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1643050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Парижской опере Нуриев одновременно был постоянным солистом труппы, хореографом и директором.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0722" name="Picture 2" descr="D:\Документы АБ1 с ПК ЧЗ\Петипа\н7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981" y="273179"/>
            <a:ext cx="4369895" cy="551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10715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Несмотря на сознание собственной обреченности и ухудшение физического состояния, Нуриев продолжал напряженно работать. Он занялся </a:t>
            </a:r>
            <a:r>
              <a:rPr lang="ru-RU" dirty="0" err="1" smtClean="0"/>
              <a:t>дирижированием</a:t>
            </a:r>
            <a:r>
              <a:rPr lang="ru-RU" dirty="0" smtClean="0"/>
              <a:t> и удивил всех своими способностями и трудолюбием. Дебют Нуриева как дирижера состоялся 25 июня 1990 год в Вене.</a:t>
            </a:r>
            <a:endParaRPr lang="ru-RU" dirty="0"/>
          </a:p>
        </p:txBody>
      </p:sp>
      <p:pic>
        <p:nvPicPr>
          <p:cNvPr id="71682" name="Picture 2" descr="D:\Документы АБ1 с ПК ЧЗ\Петипа\н7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00108"/>
            <a:ext cx="334074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40" y="0"/>
            <a:ext cx="9112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1643050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28 февраля 1992 года Нуриев в последний раз выступил в роли ангела в балете </a:t>
            </a:r>
            <a:r>
              <a:rPr lang="ru-RU" sz="2400" dirty="0" err="1" smtClean="0">
                <a:latin typeface="Arial Black" pitchFamily="34" charset="0"/>
              </a:rPr>
              <a:t>Габора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Кевехази</a:t>
            </a:r>
            <a:r>
              <a:rPr lang="ru-RU" sz="2400" dirty="0" smtClean="0">
                <a:latin typeface="Arial Black" pitchFamily="34" charset="0"/>
              </a:rPr>
              <a:t> «</a:t>
            </a:r>
            <a:r>
              <a:rPr lang="ru-RU" sz="2400" dirty="0" err="1" smtClean="0">
                <a:latin typeface="Arial Black" pitchFamily="34" charset="0"/>
              </a:rPr>
              <a:t>Кристофо</a:t>
            </a:r>
            <a:r>
              <a:rPr lang="ru-RU" sz="2400" dirty="0" smtClean="0">
                <a:latin typeface="Arial Black" pitchFamily="34" charset="0"/>
              </a:rPr>
              <a:t>».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2706" name="Picture 2" descr="D:\Документы АБ1 с ПК ЧЗ\Петипа\н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714356"/>
            <a:ext cx="525675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34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15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1214422"/>
            <a:ext cx="3929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 1992 года, на премьере поставленного им в Парижской опере балета «Баядерка», за заслуги в области искусства,  Рудольфу Нуриеву вручили высшую награду Франции – орден Почетного легиона.</a:t>
            </a:r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3731" name="Picture 3" descr="D:\Документы АБ1 с ПК ЧЗ\Петипа\н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071966" cy="62382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72132" y="928670"/>
            <a:ext cx="3214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 </a:t>
            </a:r>
            <a:r>
              <a:rPr lang="ru-RU" sz="2200" dirty="0" smtClean="0">
                <a:latin typeface="Arial Black" pitchFamily="34" charset="0"/>
              </a:rPr>
              <a:t>На протяжении всей церемонии он, живописно задрапированный в алый шелк, восседал в кресле, напоминавшем трон.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Пышность обстановки резко контрастировала с его измождённым лицом.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74754" name="Picture 2" descr="D:\Документы АБ1 с ПК ЧЗ\Петипа\н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5631089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4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D:\Документы АБ1 с ПК ЧЗ\Петипа\н53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28596" y="642918"/>
            <a:ext cx="4830912" cy="5786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86380" y="714356"/>
            <a:ext cx="36433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6 января 1993 года великий артист скончался.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Во время гражданской панихиды в здании Гранд Опера играли Баха, Чайковского, артисты читали на пяти языках Пушкина, Байрона, Гете, Рембо, Микеланджело -  такова была его предсмертная воля.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95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78579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Похоронили Рудольфа Нуриева под Парижем, на русском кладбище Сент-Женевьев де </a:t>
            </a:r>
            <a:r>
              <a:rPr lang="ru-RU" sz="2400" dirty="0" err="1" smtClean="0">
                <a:latin typeface="Arial Black" pitchFamily="34" charset="0"/>
              </a:rPr>
              <a:t>Буа</a:t>
            </a:r>
            <a:r>
              <a:rPr lang="ru-RU" sz="2400" dirty="0" smtClean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5779" name="Picture 3" descr="D:\Документы АБ1 с ПК ЧЗ\Петипа\н5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428728" y="2000240"/>
            <a:ext cx="6572296" cy="4387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3732" name="Picture 4" descr="white_flower_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43816"/>
            <a:ext cx="9144000" cy="69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714356"/>
            <a:ext cx="35004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1945 году семье Нуриевых удалось попасть в Уфимский оперный театр на спектакль «Журавлиная песня», и с этого момента танец стал для Рудольфа единственной целью и прекрасной мечтой.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9154" name="Picture 2" descr="D:\Документы АБ1 с ПК ЧЗ\Петипа\н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5264159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6000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На Западе Нуриев прожил тридцать два года. За эти годы его безоговорочно признал мир – балетный и театральный. Слава его, единственная в своем роде, затмевающая иные имена, после его смерти превратила его жизнь в легенду.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77826" name="Picture 2" descr="D:\Документы АБ1 с ПК ЧЗ\Петипа\н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2324995" cy="30718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7828" name="Picture 4" descr="D:\Документы АБ1 с ПК ЧЗ\Петипа\н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969600"/>
            <a:ext cx="2500330" cy="369276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7829" name="Picture 5" descr="D:\Документы АБ1 с ПК ЧЗ\Петипа\н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3286124"/>
            <a:ext cx="4629084" cy="30718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58" y="285728"/>
            <a:ext cx="42148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Судьба Нуриева оказалась блистательна и драматична – он захотел сам построить свою жизнь и это ему удалось.</a:t>
            </a:r>
          </a:p>
          <a:p>
            <a:pPr algn="ctr"/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Для этого у него хватило творческой воли – без танца он жить не мог.</a:t>
            </a:r>
          </a:p>
          <a:p>
            <a:pPr algn="ctr"/>
            <a:r>
              <a:rPr lang="ru-RU" sz="23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Сцена вознесла Рудольфа Нуриева на необычайную высоту, и он стал символом балета 20 века, прижизненной легендой.</a:t>
            </a:r>
            <a:endParaRPr lang="ru-RU" sz="23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8850" name="Picture 2" descr="D:\Документы АБ1 с ПК ЧЗ\Петипа\н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228">
            <a:off x="357158" y="714356"/>
            <a:ext cx="4171979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80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2143116"/>
            <a:ext cx="3643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Именем Нуриева назван один из балетных репетиционных залов парижской Оперы.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3794" name="Picture 2" descr="D:\Документы АБ1 с ПК ЧЗ\Петипа\н4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285719" y="1428736"/>
            <a:ext cx="5270237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D:\Документы АБ1 с ПК ЧЗ\Петипа\н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4076700" cy="6477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1357298"/>
            <a:ext cx="392905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В Казани на сцене Татарского театра оперы и балета имени </a:t>
            </a:r>
            <a:r>
              <a:rPr lang="ru-RU" sz="2300" dirty="0" err="1" smtClean="0">
                <a:latin typeface="Arial Black" pitchFamily="34" charset="0"/>
              </a:rPr>
              <a:t>Мусы</a:t>
            </a:r>
            <a:r>
              <a:rPr lang="ru-RU" sz="2300" dirty="0" smtClean="0">
                <a:latin typeface="Arial Black" pitchFamily="34" charset="0"/>
              </a:rPr>
              <a:t> </a:t>
            </a:r>
            <a:r>
              <a:rPr lang="ru-RU" sz="2300" dirty="0" err="1" smtClean="0">
                <a:latin typeface="Arial Black" pitchFamily="34" charset="0"/>
              </a:rPr>
              <a:t>Джалиля</a:t>
            </a:r>
            <a:r>
              <a:rPr lang="ru-RU" sz="2300" dirty="0" smtClean="0">
                <a:latin typeface="Arial Black" pitchFamily="34" charset="0"/>
              </a:rPr>
              <a:t> ежегодно в конце весны проводится Международный фестиваль классического балета имени Рудольфа Нуриева. </a:t>
            </a:r>
            <a:endParaRPr lang="ru-RU" sz="23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90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796" y="0"/>
            <a:ext cx="9204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D:\Документы АБ1 с ПК ЧЗ\Петипа\н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14290"/>
            <a:ext cx="3161132" cy="4214842"/>
          </a:xfrm>
          <a:prstGeom prst="rect">
            <a:avLst/>
          </a:prstGeom>
          <a:noFill/>
          <a:effectLst>
            <a:softEdge rad="63500"/>
          </a:effectLst>
          <a:scene3d>
            <a:camera prst="perspectiveLef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428596" y="1714488"/>
            <a:ext cx="478634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В </a:t>
            </a:r>
            <a:r>
              <a:rPr lang="ru-RU" sz="2300" dirty="0" smtClean="0">
                <a:solidFill>
                  <a:schemeClr val="bg1"/>
                </a:solidFill>
                <a:latin typeface="Arial Black" pitchFamily="34" charset="0"/>
              </a:rPr>
              <a:t>Уфе имя Рудольфа Нуриева носят Башкирский хореографический колледж и Международный фестиваль балетного искусства, проходящий ежегодно с 1993 года на сцене Башкирского театра оперы и балета, а также одна из улиц города.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9876" name="Picture 4" descr="grass_2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714488"/>
            <a:ext cx="6215062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B03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Составитель: </a:t>
            </a:r>
          </a:p>
          <a:p>
            <a:pPr algn="ctr">
              <a:defRPr/>
            </a:pPr>
            <a:r>
              <a:rPr lang="ru-RU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B03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главный  библиотекарь отдела обслуживания Центральной библиотеки</a:t>
            </a:r>
          </a:p>
          <a:p>
            <a:pPr algn="ctr">
              <a:defRPr/>
            </a:pPr>
            <a:r>
              <a:rPr lang="ru-RU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B03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И.Г</a:t>
            </a:r>
            <a:r>
              <a:rPr lang="ru-RU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B03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4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B03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Брагина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B033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60" name="Picture 4" descr="red_petals_3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40719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Талантливого мальчика заметили и он был принят в танцевальную студию Дома учителя. Вела её Анна Удальцова, профессиональная танцовщица, выступавшая некогда в кордебалете у Сергея Дягилева. 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2" name="Picture 2" descr="D:\Документы АБ1 с ПК ЧЗ\Петипа\н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85728"/>
            <a:ext cx="4376748" cy="43767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4929198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Она посоветовала мальчику ехать в Ленинград и поступать в хореографическое училище.. Но отец не одобрял выбор сына и финансовое положение семьи не позволяло приехать в Ленинград для прохождк6ния экзаменов.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4996" name="Picture 4" descr="yellow_flower_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571480"/>
            <a:ext cx="4071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1953 году Нуриев поступил в балетную студию при Уфимском оперном театре и устроился статистом.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В конце концов ему предложили контракт, но Нуриев отказался, поскольку его мечтой было Ленинградское хореографическое училище.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8914" name="Picture 2" descr="D:\Документы АБ1 с ПК ЧЗ\Петипа\н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28596" y="571480"/>
            <a:ext cx="4018388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7044" name="Picture 4" descr="yellow_pe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000504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Летом 1955 года в Москве проходил фестиваль башкирского искусства, и солист балета «Журавлиная песня» не смог участвовать. Нуриев предложил свою кандидатуру, хотя партии совершенно не знал. Его взяли на гастроли и он сумел добиться разрешения на поступление в московское хореографическое училище. Однако у училища в то время не было общежития, и Нуриев отправился в Ленинград.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9938" name="Picture 2" descr="D:\Документы АБ1 с ПК ЧЗ\Петипа\н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7500990" cy="36671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6020" name="Picture 4" descr="yellow_flower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14285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25 августа 1955 года Рудольф Нуриев поступил в </a:t>
            </a:r>
            <a:r>
              <a:rPr lang="ru-RU" sz="2200" dirty="0" err="1" smtClean="0">
                <a:latin typeface="Arial Black" pitchFamily="34" charset="0"/>
              </a:rPr>
              <a:t>Вагановское</a:t>
            </a:r>
            <a:r>
              <a:rPr lang="ru-RU" sz="2200" dirty="0" smtClean="0">
                <a:latin typeface="Arial Black" pitchFamily="34" charset="0"/>
              </a:rPr>
              <a:t> училище, где ему предстояло проучиться три года в классе замечательного педагога А.И.Пушкина. Рудольфу было семнадцать лет. После девятого класса его оставили в училище еще на один год, который оказался для него очень удачным: основная труппа Кировского театра уехала на гастроли, и он смог танцевать ведущие партии в девяти спектаклях.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40962" name="Picture 2" descr="D:\Документы АБ1 с ПК ЧЗ\Петипа\н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085646" cy="60007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82948" name="Picture 4" descr="purple_petals_3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" y="0"/>
            <a:ext cx="9212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14351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апреле 1958 года Рудольф Нуриев блистательно выступил в Москве на Всесоюзном конкурсе артистов балета и в июне стал солистом Кировского театра.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1986" name="Picture 2" descr="D:\Документы АБ1 с ПК ЧЗ\Петипа\н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6954489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1504</Words>
  <Application>Microsoft Office PowerPoint</Application>
  <PresentationFormat>Экран (4:3)</PresentationFormat>
  <Paragraphs>66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ОКТ</cp:lastModifiedBy>
  <cp:revision>193</cp:revision>
  <dcterms:created xsi:type="dcterms:W3CDTF">2015-04-17T13:12:40Z</dcterms:created>
  <dcterms:modified xsi:type="dcterms:W3CDTF">2018-03-06T09:32:42Z</dcterms:modified>
</cp:coreProperties>
</file>