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9" r:id="rId2"/>
    <p:sldId id="262" r:id="rId3"/>
    <p:sldId id="263" r:id="rId4"/>
    <p:sldId id="310" r:id="rId5"/>
    <p:sldId id="264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30" r:id="rId22"/>
    <p:sldId id="327" r:id="rId23"/>
    <p:sldId id="357" r:id="rId24"/>
    <p:sldId id="328" r:id="rId25"/>
    <p:sldId id="329" r:id="rId26"/>
    <p:sldId id="331" r:id="rId27"/>
    <p:sldId id="332" r:id="rId28"/>
    <p:sldId id="333" r:id="rId29"/>
    <p:sldId id="334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7" r:id="rId41"/>
    <p:sldId id="346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37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FFFF00"/>
    <a:srgbClr val="0321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 АБ1 с ПК ЧЗ\Брагина\Брагина\презентации 2016\заготовки к през\шаблоны-1\1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57298"/>
            <a:ext cx="402648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4071934" y="285728"/>
            <a:ext cx="4643470" cy="32147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Гайдай-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3643314"/>
            <a:ext cx="5000660" cy="214314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авсегда 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214290"/>
            <a:ext cx="6429420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00" b="1" kern="10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/>
              </a:rPr>
              <a:t>Муниципальное  бюджетное  учреждение  культуры</a:t>
            </a:r>
          </a:p>
          <a:p>
            <a:pPr algn="ctr">
              <a:defRPr/>
            </a:pPr>
            <a:r>
              <a:rPr lang="ru-RU" sz="900" b="1" kern="10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entury Schoolbook"/>
              </a:rPr>
              <a:t>"Анапская  централизованная  библиотечная  система</a:t>
            </a:r>
            <a:endParaRPr lang="ru-RU" sz="9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4143372" y="6572272"/>
            <a:ext cx="928691" cy="1428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200" b="1" kern="10" cap="all" dirty="0">
                <a:ln w="0">
                  <a:solidFill>
                    <a:srgbClr val="0033CC"/>
                  </a:solidFill>
                </a:ln>
                <a:solidFill>
                  <a:srgbClr val="0033CC"/>
                </a:solidFill>
                <a:effectLst>
                  <a:reflection blurRad="12700" stA="50000" endPos="50000" dist="5000" dir="5400000" sy="-100000" rotWithShape="0"/>
                </a:effectLst>
                <a:latin typeface="Century Schoolbook"/>
              </a:rPr>
              <a:t>Анапа - 2017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D:\Документы АБ1 с ПК ЧЗ\Брагина\Брагина\презентации 2016\заготовки к през\рамки, фон, рисунки, картинки\ФОНЫ\goltum0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3571876"/>
            <a:ext cx="871543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Гайдай с юности мечтал о сцене. Он хотел быть актером несмотря на то, что  был скромным, застенчивым и с детства не выговаривал буквы "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и "л". Тем не менее, вернувшись с фронта, юноша пришел в Иркутский областной драмтеатр, поступил в театральную студию, которую окончил в 1947 году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D:\Документы АБ1 с ПК ЧЗ\гайдай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567366" cy="3176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Документы АБ1 с ПК ЧЗ\Брагина\Брагина\презентации 2016\заготовки к през\рамки, фон, рисунки, картинки\ФОНЫ\gelsvtum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929190" y="714356"/>
            <a:ext cx="392909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Гайдай был хорошим актером и пользовался изрядным успехом у публики, но достаточно трезво воспринимал свой успех и понимал: у него специфическая внешность, и его репертуар ограничен.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D:\Документы АБ1 с ПК ЧЗ\гайдай\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4667283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D:\Документы АБ1 с ПК ЧЗ\Брагина\Брагина\презентации 2016\заготовки к през\рамки, фон, рисунки, картинки\ФОНЫ\goltum7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4282" y="4429132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Гайдая не удовлетворяла только актерская работа. Он посещал все репетиции, даже когда не был занят, присматривался к работе режиссеров. В свободное время он иногда рассказывал друзьям-актерам, как бы он сыграл ту или иную сцену. Он все чаще стал думать о режиссуре.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D:\Документы АБ1 с ПК ЧЗ\гайдай\1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14290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Документы АБ1 с ПК ЧЗ\Брагина\Брагина\презентации 2016\заготовки к през\рамки, фон, рисунки, картинки\ФОНЫ\fiotum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00034" y="4929198"/>
            <a:ext cx="81439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1949 году Гайдай приехал в Москву и поступил во ВГИК на режиссерский факультет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 descr="D:\Документы АБ1 с ПК ЧЗ\гайдай\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642918"/>
            <a:ext cx="4722846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D:\Документы АБ1 с ПК ЧЗ\Брагина\Брагина\презентации 2016\заготовки к през\рамки, фон, рисунки, картинки\ФОНЫ\krsintum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857620" y="285728"/>
            <a:ext cx="5143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 годы Леонид Гайдай нашел женщину, с которой прожил всю жизнь. У супругов родилась дочь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Оксана.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5" name="Picture 3" descr="D:\Документы АБ1 с ПК ЧЗ\гайдай\96.jpg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357158" y="428604"/>
            <a:ext cx="3242571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036" name="Picture 4" descr="D:\Документы АБ1 с ПК ЧЗ\гайдай\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2500306"/>
            <a:ext cx="5168116" cy="41434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D:\Документы АБ1 с ПК ЧЗ\Брагина\Брагина\презентации 2016\заготовки к през\рамки, фон, рисунки, картинки\ФОНЫ\gelsvtum3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42844" y="857232"/>
            <a:ext cx="49292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1955 года Гайдай - режиссер киностудии «Мосфильм». Первый фильм «Долгий путь» Гайдай снял совместно с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В.И.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Невзоровым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1956 году. Этот фильм был поставлен по сибирским рассказам В. Г. Короленко. Таким образом Гайдай отдал должное своему дальневосточном происхождению.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D:\Документы АБ1 с ПК ЧЗ\гайдай\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910" y="857232"/>
            <a:ext cx="3880479" cy="38576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D:\Документы АБ1 с ПК ЧЗ\Брагина\Брагина\презентации 2016\заготовки к през\рамки, фон, рисунки, картинки\ФОНЫ\krsintum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000628" y="785794"/>
            <a:ext cx="392909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Несмотря на то, что фильм не был комедийным, Михаил Ромм разглядел в молодом режиссере талант комедиографа и посоветовал ему работать в этом направлении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D:\Документы АБ1 с ПК ЧЗ\гайдай\1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14356"/>
            <a:ext cx="4786322" cy="415479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Документы АБ1 с ПК ЧЗ\Брагина\Брагина\презентации 2016\заготовки к през\рамки, фон, рисунки, картинки\ФОНЫ\krsintum33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642918"/>
            <a:ext cx="435768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мастерской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Ромма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родился первый веселый фильм Гайдая  -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«Жених с того света»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Вициным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Пляттом в главных ролях. Впрочем, радоваться успеху режиссеру не пришлось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4286256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Картина была встречена в штыки - в 1958 году сатирическое изображение бюрократов вряд ли могло понравиться чиновникам Министерства культуры.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окументы АБ1 с ПК ЧЗ\гайдай\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6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Документы АБ1 с ПК ЧЗ\Брагина\Брагина\презентации 2016\заготовки к през\рамки, фон, рисунки, картинки\ФОНЫ\krsintum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44" y="4214818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неудачи Гайдай уехал к родителям в Иркутск, где и произошел решающий поворот в его судьбе. На чердаке деревянного дома он обнаружил номер "Правды" с фельетоном в стихах "Пес Барбос" Степана Олейника.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Документы АБ1 с ПК ЧЗ\гайдай\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872497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D:\Документы АБ1 с ПК ЧЗ\Брагина\Брагина\презентации 2016\заготовки к през\рамки, фон, рисунки, картинки\ФОНЫ\liltum0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4929190" y="714356"/>
            <a:ext cx="407196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Фельетон необычайно увлек его. Результатом этой находки стала короткометражка о приключениях трио антигероев-мошенников Труса, Балбеса и Бывалого «Пёс Барбос и необыкновенный кросс».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 descr="D:\Документы АБ1 с ПК ЧЗ\гайдай\134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14356"/>
            <a:ext cx="4643450" cy="537092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D:\Документы АБ1 с ПК ЧЗ\Брагина\Брагина\презентации 2016\заготовки к през\музыка, шаблон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642910" y="3929066"/>
            <a:ext cx="821537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Леонид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Гайдай родился 30 января 1923 года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городе Свободный Амурской области. Его отец - Иов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Исидорович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Гайдай, железнодорожный служащий,  уроженец Полтавщины, был человеком богатырского сложения и обладал хорошим чувством юмора. Мать - Мария Ивановна, была родом из Рязанской области.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D:\Документы АБ1 с ПК ЧЗ\гайдай\2.png"/>
          <p:cNvPicPr>
            <a:picLocks noChangeAspect="1" noChangeArrowheads="1"/>
          </p:cNvPicPr>
          <p:nvPr/>
        </p:nvPicPr>
        <p:blipFill>
          <a:blip r:embed="rId3"/>
          <a:srcRect b="8333"/>
          <a:stretch>
            <a:fillRect/>
          </a:stretch>
        </p:blipFill>
        <p:spPr bwMode="auto">
          <a:xfrm>
            <a:off x="2285984" y="500042"/>
            <a:ext cx="4714171" cy="3357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Below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D:\Документы АБ1 с ПК ЧЗ\Брагина\Брагина\презентации 2016\заготовки к през\рамки, фон, рисунки, картинки\ФОНЫ\gezetum4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4000504"/>
            <a:ext cx="85011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Картина была номинирована на «Золотую пальмовую ветвь» Каннского кинофестиваля. Материалы для фильма были сняты за полчаса, однако режиссер сократил его до десяти минут и убрал множество трюков, которые впоследствии были использованы во второй части приключений - фильме «Самогонщики».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Picture 1" descr="D:\Документы АБ1 с ПК ЧЗ\гайдай\6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1699" y="357166"/>
            <a:ext cx="4345112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3" descr="D:\Документы АБ1 с ПК ЧЗ\гайдай\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357166"/>
            <a:ext cx="4191029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Документы АБ1 с ПК ЧЗ\Брагина\Брагина\презентации 2016\заготовки к през\музыка, шаблоны\т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69636" name="Picture 4" descr="D:\Документы АБ1 с ПК ЧЗ\гайдай\6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7366051" cy="4143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714348" y="521495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Кадр из фильма «Самогонщики»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D:\Документы АБ1 с ПК ЧЗ\Брагина\Брагина\презентации 2016\заготовки к през\рамки, фон, рисунки, картинки\ФОНЫ\liltum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642910" y="5214950"/>
            <a:ext cx="81439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Кинокомедия «Операция «Ы» и другие приключения Шурика» стала лидером проката 1965 года в СССР - ее посмотрело почти 70 миллионов зрителей.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Документы АБ1 с ПК ЧЗ\гайдай\1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285728"/>
            <a:ext cx="5753100" cy="431482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Документы АБ1 с ПК ЧЗ\Брагина\Брагина\презентации 2016\заготовки к през\рамки, фон, рисунки, картинки\ФОНЫ\liltum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6"/>
            <a:ext cx="9144000" cy="6858016"/>
          </a:xfrm>
          <a:prstGeom prst="rect">
            <a:avLst/>
          </a:prstGeom>
          <a:noFill/>
        </p:spPr>
      </p:pic>
      <p:pic>
        <p:nvPicPr>
          <p:cNvPr id="6" name="Picture 2" descr="D:\Документы АБ1 с ПК ЧЗ\гайдай\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3381352" cy="448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 descr="D:\Документы АБ1 с ПК ЧЗ\гайдай\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000108"/>
            <a:ext cx="3062310" cy="4481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Документы АБ1 с ПК ЧЗ\Брагина\Брагина\презентации 2016\заготовки к през\рамки, фон, рисунки, картинки\ФОНЫ\orzeltum0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5" name="Picture 2" descr="D:\Документы АБ1 с ПК ЧЗ\гайдай\8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42852"/>
            <a:ext cx="2913918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86116" y="142852"/>
            <a:ext cx="55721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 фильма составленный из новелл «Напарник», «Наваждение» и «Операция «Ы», объединенных фигурой главного героя - простоватого и беззаботного студента Шурика в исполнении Александра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Демьяненко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 АБ1 с ПК ЧЗ\гайдай\8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857628"/>
            <a:ext cx="4197487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1" name="Picture 3" descr="D:\Документы АБ1 с ПК ЧЗ\гайдай\83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71670" y="1857364"/>
            <a:ext cx="4058557" cy="2709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47863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фестивале короткометражных фильмов в Кракове новелле «Наваждение» был присужден главный приз - «Серебряный дракон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Вавеля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D:\Документы АБ1 с ПК ЧЗ\Брагина\Брагина\презентации 2016\заготовки к през\рамки, фон, рисунки, картинки\ФОНЫ\liltum5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4143380"/>
            <a:ext cx="8715436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Продолжение приключений студента-простака - «Кавказская пленница, или Новые приключения Шурика» с первого же дня стало еще более популярным, чем первая часть. Это был последний фильм, в котором снялись знаменитое трио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гайдаевских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персонажей.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D:\Документы АБ1 с ПК ЧЗ\гайдай\78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214290"/>
            <a:ext cx="5221937" cy="3639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D:\Документы АБ1 с ПК ЧЗ\Брагина\Брагина\презентации 2016\заготовки к през\рамки, фон, рисунки, картинки\ФОНЫ\goltum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4500570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"Кавказская пленница", снятая Леонидом Гайдаем в 1966 году, в свое время побила все рекорды популярности советского кинопроката. Но перед выходом на экраны фильм чуть было не запретили, и увидели мы его только благодаря тому, что он очень понравился Брежневу.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D:\Документы АБ1 с ПК ЧЗ\гайдай\55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357166"/>
            <a:ext cx="5715000" cy="381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D:\Документы АБ1 с ПК ЧЗ\Брагина\Брагина\презентации 2016\заготовки к през\рамки, фон, рисунки, картинки\ФОНЫ\liltum3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4214818"/>
            <a:ext cx="857256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первого же показа "Кавказская пленница" приобрела такую популярность, которая и  не снилась ни одному  голливудскому фильму. Комедия побила все рекорды, став лидером проката: смотреть фильм люди ходили семьями и по несколько раз.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D:\Документы АБ1 с ПК ЧЗ\гайдай\7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5065603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D:\Документы АБ1 с ПК ЧЗ\гайдай\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285992"/>
            <a:ext cx="2328866" cy="1746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" descr="D:\Документы АБ1 с ПК ЧЗ\гайдай\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57166"/>
            <a:ext cx="2286016" cy="17145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Документы АБ1 с ПК ЧЗ\Брагина\Брагина\презентации 2016\заготовки к през\рамки, фон, рисунки, картинки\ФОНЫ\pinktum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4282" y="4000504"/>
            <a:ext cx="87154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"Кавказская пленница" полюбилась зрителям. Популярность фильма была столь велика, что возникла идея снять вторую серию. Уже готов был план сценария, по которому авторы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М.Слободский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Я.Костюковский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собирались поместить Бывалого, Балбеса и Труса вместе с товарищем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Сааховым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его личным шофером в образцово-показательный лагерь. Но в те времена юмор и места заключения не очень хорошо стыковались друг с другом, и руководство Госкино идею второй "Пленницы" не одобрило.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D:\Документы АБ1 с ПК ЧЗ\гайдай\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142852"/>
            <a:ext cx="5238740" cy="3536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D:\Документы АБ1 с ПК ЧЗ\Брагина\Брагина\презентации 2016\заготовки к през\рамки, фон, рисунки, картинки\ФОНЫ\orfiotum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4214818"/>
            <a:ext cx="88583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«Бриллиантовую руку» в 1968 году Гайдай снимал уже как маститый режиссер и любимец миллионов. В основу эксцентричной комедии Гайдая о контрабандистов, которые перевозят драгоценности, легли реальные события.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Документы АБ1 с ПК ЧЗ\гайдай\71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42852"/>
            <a:ext cx="5591187" cy="376477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Документы АБ1 с ПК ЧЗ\Брагина\Брагина\презентации 2016\заготовки к през\музыка, шаблоны\м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03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500042"/>
            <a:ext cx="43576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Леонид Гайдай учился в  Иркутской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железнодорожной 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школе  №42.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 детстве он очень любил  кино, особенно фильмы Чаплина. В воскресенье, когда показывали Чаплина, Леня приходил на первый сеанс.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Документы АБ1 с ПК ЧЗ\гайдай\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4071966" cy="350046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571472" y="5000636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 конце фильма, он прятался в зале, пережидая  перерыв между сеансами, чтобы снова посмотреть любимый  фильм. </a:t>
            </a:r>
            <a:endParaRPr lang="ru-RU" sz="2400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D:\Документы АБ1 с ПК ЧЗ\Брагина\Брагина\презентации 2016\заготовки к през\рамки, фон, рисунки, картинки\ФОНЫ\pinktum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4286256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Идея фильма «Бриллиантовая рука»  возникла у советского драматурга Якова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Костюковского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после прочтения в газете «За рубежом» заметки о швейцарских контрабандистах, которые пытались перевезти ценности в гипсе.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D:\Документы АБ1 с ПК ЧЗ\гайдай\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57166"/>
            <a:ext cx="5606374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Документы АБ1 с ПК ЧЗ\Брагина\Брагина\презентации 2016\заготовки к през\рамки, фон, рисунки, картинки\ФОНЫ\gezetum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4071942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Комедия в первые дни после выхода снова побила рекорды советского проката: его посмотрели более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76 миллионов зрителей, а песни «Остров невезения», выполненная Андреем Мироновым, «Песня про зайцев», которую спел Юрий Никулин, и «Помоги мне» в исполнении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Аиды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Ведищевой стали поистине народными хитами.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Документы АБ1 с ПК ЧЗ\гайдай\90.jpg"/>
          <p:cNvPicPr>
            <a:picLocks noChangeAspect="1" noChangeArrowheads="1"/>
          </p:cNvPicPr>
          <p:nvPr/>
        </p:nvPicPr>
        <p:blipFill>
          <a:blip r:embed="rId3"/>
          <a:srcRect b="6193"/>
          <a:stretch>
            <a:fillRect/>
          </a:stretch>
        </p:blipFill>
        <p:spPr bwMode="auto">
          <a:xfrm>
            <a:off x="1785918" y="285728"/>
            <a:ext cx="5976956" cy="3348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Документы АБ1 с ПК ЧЗ\Брагина\Брагина\презентации 2016\заготовки к през\рамки, фон, рисунки, картинки\ФОНЫ\sintum3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3357562"/>
            <a:ext cx="885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Гайдай в «Бриллиантовой руке» отказался от старых героев, остался один Юрий Никулин, которому пообещали главную роль. Никулин  блестяще сыграл Семена Семеновича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Горбункова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Украсил, освежил картину искрометный Андрей Миронов в роли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Геши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Козодоева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Документы АБ1 с ПК ЧЗ\гайдай\58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85728"/>
            <a:ext cx="7620000" cy="2800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D:\Документы АБ1 с ПК ЧЗ\Брагина\Брагина\презентации 2016\заготовки к през\рамки, фон, рисунки, картинки\ФОНЫ\orkotum0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57686" y="500042"/>
            <a:ext cx="45720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Экранизация одноименного романа Ильфа и Петрова «12 стульев» была снята Леонидом Гайдаем в 1971 году. На роль Остапа пробовались более 20 актеров: среди них были Владимир Высоцкий, Алексей Баталов, Олег Борисов, Валентин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Гафт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Андрей Миронов, даже певцу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Муслиму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Магомаеву Гайдай предлагал "примерить" шарф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Бендера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Но в итоге снялся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Арчил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Гомиашвили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которого режиссер нашел в </a:t>
            </a:r>
            <a:r>
              <a:rPr kumimoji="0" lang="ru-RU" sz="2400" b="1" i="0" u="none" strike="noStrike" cap="none" normalizeH="0" baseline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провинции.</a:t>
            </a:r>
            <a:endParaRPr kumimoji="0" lang="ru-RU" sz="2400" b="1" i="0" u="none" strike="noStrike" cap="none" normalizeH="0" baseline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Документы АБ1 с ПК ЧЗ\гайдай\6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18"/>
            <a:ext cx="4089802" cy="388620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D:\Документы АБ1 с ПК ЧЗ\Брагина\Брагина\презентации 2016\заготовки к през\рамки, фон, рисунки, картинки\ФОНЫ\raztum1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85720" y="3571876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один кассовый фильм Леонида Гайдая, который до сих пор популярен у зрителей нескольких поколений, - фантастическая комедия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 Васильевич меняет профессию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Фильм вышел в прокат в 1973 году, он был восторженно принят не только миллионами зрителей, но и кинокритиками. Однако картина не удостоилась приза ни на одном из кинофестивалей СССР.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D:\Документы АБ1 с ПК ЧЗ\гайдай\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214290"/>
            <a:ext cx="3923675" cy="31442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Документы АБ1 с ПК ЧЗ\Брагина\Брагина\презентации 2016\заготовки к през\рамки, фон, рисунки, картинки\ФОНЫ\raztum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57148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Сценарий  фильма основан на пьесе Михаила Булгакова "Иван Васильевич", написанной еще в 1936 году, во многом дословно повторяя ее окончательный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D:\Документы АБ1 с ПК ЧЗ\гайдай\1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928670"/>
            <a:ext cx="4032584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Документы АБ1 с ПК ЧЗ\Брагина\Брагина\презентации 2016\заготовки к през\музыка, шаблоны\т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3455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14348" y="4929198"/>
            <a:ext cx="77153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сих пор фильм «Иван Васильевич меняет профессию» остается одним из самых известных в отечественном кинематографе его разобрали на сотню цитат.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Документы АБ1 с ПК ЧЗ\гайдай\131.jpg"/>
          <p:cNvPicPr>
            <a:picLocks noChangeAspect="1" noChangeArrowheads="1"/>
          </p:cNvPicPr>
          <p:nvPr/>
        </p:nvPicPr>
        <p:blipFill>
          <a:blip r:embed="rId3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1357290" y="285728"/>
            <a:ext cx="6429390" cy="4407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7187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857752" y="285728"/>
            <a:ext cx="41434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Фильм Леонида Гайдая «Не может быть!» Состоит из трех новелл, снятых по произведениям Михаила Зощенко: «Преступление и наказание», «Забавное приключение» и «Свадебное приключение».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Документы АБ1 с ПК ЧЗ\гайдай\5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57166"/>
            <a:ext cx="4710122" cy="3286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D:\Документы АБ1 с ПК ЧЗ\гайдай\5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500438"/>
            <a:ext cx="4320649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596" y="4071942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этот раз режиссер предложил зрителям три зарисовки о недостатках, которые с давних времен и по сей день терзают человечество.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D:\Документы АБ1 с ПК ЧЗ\Брагина\Брагина\презентации 2016\заготовки к през\рамки, фон, рисунки, картинки\ФОНЫ\sepaltum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4071942"/>
            <a:ext cx="878687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Экранизацию рассказа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спичками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финской писательницы Майи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Лассила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Леонид Гайдай снимал вместе с финским режиссером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Именно поэтому фильм получился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немного другим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похожим на классического Гайдая. Оно и неудивительно, ведь экранизация классики финской литературы не может выглядеть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истинно советской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D:\Документы АБ1 с ПК ЧЗ\гайдай\1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14290"/>
            <a:ext cx="5072068" cy="35448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Документы АБ1 с ПК ЧЗ\Брагина\Брагина\презентации 2016\заготовки к през\рамки, фон, рисунки, картинки\ФОНЫ\sepaltum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57158" y="3571876"/>
            <a:ext cx="850112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Фильм «Спортлото-82» вернул зрителям «фирменную» кинокомедию Гайдая.  Приключения незадачливых героев в поисках выигрышного билета посмотрело более 55 миллионов зрителей, благодаря чему картина стала лидером проката в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30373B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1982 </a:t>
            </a:r>
            <a:r>
              <a:rPr kumimoji="0" lang="ru-RU" sz="2800" b="1" i="0" u="none" strike="noStrike" cap="none" normalizeH="0" baseline="0" smtClean="0">
                <a:ln>
                  <a:noFill/>
                </a:ln>
                <a:solidFill>
                  <a:srgbClr val="30373B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году.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3" name="Picture 1" descr="D:\Документы АБ1 с ПК ЧЗ\Гайдай, картинки\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796254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Документы АБ1 с ПК ЧЗ\Брагина\Брагина\презентации 2016\заготовки к през\музыка, шаблоны\т89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8370" name="Picture 2" descr="D:\Документы АБ1 с ПК ЧЗ\гайдай\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9" y="642918"/>
            <a:ext cx="3786214" cy="5048285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143372" y="785794"/>
            <a:ext cx="46434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18 июня 1941 года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Леонид Гайдай окончил школу,  а 23 июня  вместе со всеми одноклассниками он пошёл записываться добровольцем в армию, но в военкомате им сказали, что они должны немного подождать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Документы АБ1 с ПК ЧЗ\Брагина\Брагина\презентации 2016\заготовки к през\музыка, шаблоны\т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7042" name="Picture 2" descr="D:\Документы АБ1 с ПК ЧЗ\Гайдай, картинки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024" y="357167"/>
            <a:ext cx="4811010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929190" y="500042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30373B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«Спортлото-82» есть все от классического Гайдая: яркие герои, масса шуток, сумасшедшая динамика и прекрасные актеры.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 descr="D:\Документы АБ1 с ПК ЧЗ\Гайдай, картинки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71876"/>
            <a:ext cx="4786346" cy="3079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D:\Документы АБ1 с ПК ЧЗ\Брагина\Брагина\презентации 2016\заготовки к през\рамки, фон, рисунки, картинки\ФОНЫ\zelsvtum2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86018" name="Picture 2" descr="D:\Документы АБ1 с ПК ЧЗ\гайдай\66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70373" y="3786190"/>
            <a:ext cx="457203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6019" name="Picture 3" descr="D:\Документы АБ1 с ПК ЧЗ\Гайдай, картинки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357166"/>
            <a:ext cx="2786082" cy="37783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28992" y="214290"/>
            <a:ext cx="571500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Комедия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Опасно для жизни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продолжила плеяду блестящих эксцентричных комедий Леонида Гайдая. Здесь снимались любимцы режиссера, и советской публики тоже: Леонид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Куравлев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Георгий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Вицин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Лариса Удовиченко, Владимир Носик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Борислав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Брондуков</a:t>
            </a:r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429132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центре фильма - странный человек, который просто</a:t>
            </a:r>
          </a:p>
          <a:p>
            <a:pPr algn="ctr"/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30373B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может пройти мимо</a:t>
            </a:r>
            <a:r>
              <a:rPr lang="ru-RU" sz="2400" b="1" dirty="0" smtClean="0">
                <a:solidFill>
                  <a:srgbClr val="30373B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поэтому постоянно попадает в невероятно глупые ситуации.</a:t>
            </a:r>
            <a:endParaRPr lang="ru-RU" sz="24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Документы АБ1 с ПК ЧЗ\Брагина\Брагина\презентации 2016\заготовки к през\рамки, фон, рисунки, картинки\ФОНЫ\sersvtum1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000628" y="285728"/>
            <a:ext cx="39290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Последним произведением Леонида Гайдая стал фильм «На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Дерибасовской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хорошая погода, или на Брайтон-Бич опять идут дожди», снятой в 1992 году.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Документы АБ1 с ПК ЧЗ\Гайдай, картинки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28604"/>
            <a:ext cx="4667240" cy="262532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8066" name="Picture 2" descr="D:\Документы АБ1 с ПК ЧЗ\Гайдай, картинки\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643314"/>
            <a:ext cx="4324360" cy="28575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3786190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fontAlgn="t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критики остались недовольны: они упрекали режиссеру в отсутствии динамики, невнятных шутках и вообще называли картину скучной.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D:\Документы АБ1 с ПК ЧЗ\Брагина\Брагина\презентации 2016\заготовки к през\рамки, фон, рисунки, картинки\ФОНЫ\sersvtum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85720" y="3929066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Успех  картин Гайдая потряс весь советский кинематограф. Государство зарабатывало на кинопрокате невероятные деньги, а сам режиссер стал всенародным героем. Он снимал комедии и достиг в своем деле совершенства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Документы АБ1 с ПК ЧЗ\гайдай\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6753498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Документы АБ1 с ПК ЧЗ\Брагина\Брагина\презентации 2016\заготовки к през\рамки, фон, рисунки, картинки\ФОНЫ\tumbeg0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4357694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Полученное в 1974 году звание народного артиста РСФСР стало и официальным признанием таланта мастера со стороны власти. 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30373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1989 году Гайдаю присвоили и звание народного артиста СССР.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114" name="Picture 2" descr="D:\Документы АБ1 с ПК ЧЗ\гайдай\50.jpg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1928794" y="285728"/>
            <a:ext cx="4953034" cy="371477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Документы АБ1 с ПК ЧЗ\Брагина\Брагина\презентации 2016\заготовки к през\рамки, фон, рисунки, картинки\ФОНЫ\sintum5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57158" y="4786322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Вклад Гайдая в развитие отечественной культуры огромнейший, и до сих пор его лучшие фильмы пользуются заслуженной популярностью, хотя после смерти режиссера в 1993 году прошло уже много лет и выросло новое поколение зрителей.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6" name="Picture 2" descr="D:\Документы АБ1 с ПК ЧЗ\гайдай\114.jp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2399" r="6453"/>
          <a:stretch>
            <a:fillRect/>
          </a:stretch>
        </p:blipFill>
        <p:spPr bwMode="auto">
          <a:xfrm>
            <a:off x="0" y="357166"/>
            <a:ext cx="7307140" cy="4038124"/>
          </a:xfrm>
          <a:prstGeom prst="ellipse">
            <a:avLst/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Документы АБ1 с ПК ЧЗ\Брагина\Брагина\презентации 2016\заготовки к през\рамки, фон, рисунки, картинки\ФОНЫ\zelsvtum4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714744" y="500042"/>
            <a:ext cx="521494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Фильмы Гайдая содержат в себе отпечаток того времени, когда их создавали, но они совсем не потеряли своих ярких красок и  не воспринимаются как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осколок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советской эпохи поскольку в них абсолютно отсутствует идеологическая примесь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Документы АБ1 с ПК ЧЗ\гайдай\1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3622927" cy="5072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D:\Документы АБ1 с ПК ЧЗ\Брагина\Брагина\презентации 2016\заготовки к през\рамки, фон, рисунки, картинки\ФОНЫ\zelsvtum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642918"/>
            <a:ext cx="478631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Гайдай пытался творить смешное кино, используя самые разнообразные приемы: эксцентрику, шутки, трюки, юмор, пародию, иронию, сатиру ...</a:t>
            </a:r>
          </a:p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Он высмеивал то, что видел в жизни. Высмеивал остро, искренне и талантливо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 АБ1 с ПК ЧЗ\гайдай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785794"/>
            <a:ext cx="3749136" cy="514353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D:\Документы АБ1 с ПК ЧЗ\Брагина\Брагина\презентации 2016\заготовки к през\рамки, фон, рисунки, картинки\ФОНЫ\zelsvtum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049" name="Picture 1" descr="D:\Документы АБ1 с ПК ЧЗ\гайдай\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572164" cy="39290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0" y="4357694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смотрим восторженно и смеемся искренне над каждым из фильмов.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это значит, что искусство - настоящее, когда его творят такие непревзойденные мастера, как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0373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Леонид Гайдай. 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Документы АБ1 с ПК ЧЗ\Брагина\Брагина\презентации 2016\заготовки к през\рамки, фон, рисунки, картинки\ФОНЫ\sizetum1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D:\Документы АБ1 с ПК ЧЗ\гайдай\1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38213"/>
            <a:ext cx="8572500" cy="4981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Документы АБ1 с ПК ЧЗ\Брагина\Брагина\презентации 2016\заготовки к през\музыка, шаблоны\м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596" y="928670"/>
            <a:ext cx="46434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Гайдай устраивается рабочим  сцены в Иркутский </a:t>
            </a:r>
          </a:p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театр,  где  в это время </a:t>
            </a:r>
          </a:p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гастролировал  бывший в эвакуации Московский театр сатиры. Гайдай  смотрел все их спектакли, ездил вместе с  театром  на гастроли.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D:\Документы АБ1 с ПК ЧЗ\гайдай\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3277575" cy="37245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4348" y="4572008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Одновременно он занимался в театральной студии дома культуры железнодорожников и играл там в нескольких спектаклях, в том числе "Свадьба" и "Медведь" по Чехову.</a:t>
            </a:r>
            <a:endParaRPr lang="ru-RU" sz="24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 АБ1 с ПК ЧЗ\Брагина\Брагина\презентации 2016\шаблоны-1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500174"/>
            <a:ext cx="47863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Составитель: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главный  библиотекарь отдела обслуживания Центральной библиотеки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И.Г</a:t>
            </a:r>
            <a:r>
              <a:rPr lang="ru-RU" sz="3600" b="1" dirty="0" smtClean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3600" b="1" dirty="0" smtClean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Брагина</a:t>
            </a:r>
            <a:endParaRPr lang="ru-RU" sz="3600" b="1" dirty="0">
              <a:solidFill>
                <a:srgbClr val="0000D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Документы АБ1 с ПК ЧЗ\Брагина\Брагина\презентации 2016\заготовки к през\музыка, шаблоны\т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143372" y="500042"/>
            <a:ext cx="48577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1942 году Леонида Гайдая призвали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армию. Первоначально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служба проходила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Монголии, где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объезжал лошадей, предназначенных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фронта. Высокий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Гайдай на приземистых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монгольских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лошадях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смотрелся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комично, но со своей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ковбойской  работой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справлялся успешно. Он, как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его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сверстники рвались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фронт. Находиться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мирной Монголии они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считали  постыдным.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D:\Документы АБ1 с ПК ЧЗ\гайдай\111.jpe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 bwMode="auto">
          <a:xfrm>
            <a:off x="285720" y="857232"/>
            <a:ext cx="3715716" cy="478634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Документы АБ1 с ПК ЧЗ\Брагина\Брагина\презентации 2016\заготовки к през\рамки, фон, рисунки, картинки\ФОНЫ\gelsvtum0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3786190"/>
            <a:ext cx="892971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 приехал военком  отбирать пополнение в действующую  армию, на каждый вопрос офицера,  Гайдай отвечал "Я". "Кто  в артиллерию?"- "Я", "В кавалерию?" - "Я", "Во флот?"  -"Я", "В  разведку?"  - "Я" - чем вызвал  недовольство начальника. "Да  подождите вы, Гайдай, - сказал военком, - Дайте огласить весь список". Из этого случая, через много  лет родился эпизод фильма "Операция "Ы"".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D:\Документы АБ1 с ПК ЧЗ\гайдай\130.jpg"/>
          <p:cNvPicPr>
            <a:picLocks noChangeAspect="1" noChangeArrowheads="1"/>
          </p:cNvPicPr>
          <p:nvPr/>
        </p:nvPicPr>
        <p:blipFill>
          <a:blip r:embed="rId3" cstate="email">
            <a:lum bright="10000" contrast="-10000"/>
          </a:blip>
          <a:srcRect/>
          <a:stretch>
            <a:fillRect/>
          </a:stretch>
        </p:blipFill>
        <p:spPr bwMode="auto">
          <a:xfrm>
            <a:off x="2000232" y="142852"/>
            <a:ext cx="5000660" cy="35004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Документы АБ1 с ПК ЧЗ\Брагина\Брагина\презентации 2016\заготовки к през\рамки, фон, рисунки, картинки\ФОНЫ\fiotum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214810" y="571480"/>
            <a:ext cx="464343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Гайдая направили на Калининский фронт, где он служил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разведвзводе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Будущий режиссёр неоднократно ходил во вражеский тыл брать языка, был награждён несколькими медалями.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D:\Документы АБ1 с ПК ЧЗ\гайдай\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3556955" cy="500066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Документы АБ1 с ПК ЧЗ\Брагина\Брагина\презентации 2016\заготовки к през\рамки, фон, рисунки, картинки\ФОНЫ\gelsvtum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14282" y="3714752"/>
            <a:ext cx="87868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1943 году, возвращаясь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задания, Леонид Гайдай подорвался на противопехотной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мине, получив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тяжелейшее ранение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ноги. Около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года провел в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госпиталях, перенес 5 операций. Ему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угрожала ампутация, но он от нее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категорически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отказался. "Одноногих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актеров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бывает" - сказал он. Последствия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этого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ранения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преследовали его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всю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жизнь. Время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времени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рана открывалась, выходили осколки, воспалялась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кость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мучения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длились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годами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D:\Документы АБ1 с ПК ЧЗ\гайдай\10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0"/>
            <a:ext cx="5195892" cy="37012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1237</TotalTime>
  <Words>1527</Words>
  <PresentationFormat>Экран (4:3)</PresentationFormat>
  <Paragraphs>78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АБ1</dc:creator>
  <cp:lastModifiedBy>ОКТ</cp:lastModifiedBy>
  <cp:revision>123</cp:revision>
  <dcterms:created xsi:type="dcterms:W3CDTF">2017-12-26T05:58:07Z</dcterms:created>
  <dcterms:modified xsi:type="dcterms:W3CDTF">2018-01-17T13:00:08Z</dcterms:modified>
</cp:coreProperties>
</file>