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20" r:id="rId3"/>
    <p:sldId id="264" r:id="rId4"/>
    <p:sldId id="261" r:id="rId5"/>
    <p:sldId id="269" r:id="rId6"/>
    <p:sldId id="317" r:id="rId7"/>
    <p:sldId id="282" r:id="rId8"/>
    <p:sldId id="271" r:id="rId9"/>
    <p:sldId id="270" r:id="rId10"/>
    <p:sldId id="267" r:id="rId11"/>
    <p:sldId id="294" r:id="rId12"/>
    <p:sldId id="258" r:id="rId13"/>
    <p:sldId id="268" r:id="rId14"/>
    <p:sldId id="297" r:id="rId15"/>
    <p:sldId id="265" r:id="rId16"/>
    <p:sldId id="295" r:id="rId17"/>
    <p:sldId id="296" r:id="rId18"/>
    <p:sldId id="323" r:id="rId19"/>
    <p:sldId id="281" r:id="rId20"/>
    <p:sldId id="298" r:id="rId21"/>
    <p:sldId id="309" r:id="rId22"/>
    <p:sldId id="305" r:id="rId23"/>
    <p:sldId id="300" r:id="rId24"/>
    <p:sldId id="310" r:id="rId25"/>
    <p:sldId id="301" r:id="rId26"/>
    <p:sldId id="279" r:id="rId27"/>
    <p:sldId id="306" r:id="rId28"/>
    <p:sldId id="302" r:id="rId29"/>
    <p:sldId id="272" r:id="rId30"/>
    <p:sldId id="259" r:id="rId31"/>
    <p:sldId id="303" r:id="rId32"/>
    <p:sldId id="318" r:id="rId33"/>
    <p:sldId id="311" r:id="rId34"/>
    <p:sldId id="316" r:id="rId35"/>
    <p:sldId id="289" r:id="rId36"/>
    <p:sldId id="315" r:id="rId37"/>
    <p:sldId id="290" r:id="rId38"/>
    <p:sldId id="273" r:id="rId39"/>
    <p:sldId id="284" r:id="rId40"/>
    <p:sldId id="287" r:id="rId41"/>
    <p:sldId id="312" r:id="rId42"/>
    <p:sldId id="283" r:id="rId43"/>
    <p:sldId id="321" r:id="rId44"/>
    <p:sldId id="322" r:id="rId45"/>
    <p:sldId id="324" r:id="rId46"/>
    <p:sldId id="260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0066"/>
    <a:srgbClr val="0000FF"/>
    <a:srgbClr val="6600FF"/>
    <a:srgbClr val="FF9900"/>
    <a:srgbClr val="FFCC66"/>
    <a:srgbClr val="996633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9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A22AF-0465-4686-8EE5-554451E72F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44447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A727E-1BE2-4FBD-BEB6-1C20CF2988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9865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B221C-4333-41F7-BCEF-F1E6DE845B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1710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99CC4-8C59-410E-8A74-F495BEA6A8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241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B7AB4-8224-4591-9EE3-434D215845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7337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65063-CD8B-4FA1-9474-7E7B668B18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65373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661BA-FFE9-4EDD-8D91-1CCC1A326C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6771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1E68F-D5DC-4810-86D4-E839FC2B3A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2474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E6AAD-34F4-46F8-9A31-BD4AEF7C00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381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AB2DD-9E96-461B-B15E-053F376EE7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27755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755F-F8D5-4628-A854-1D5532AC6E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41402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B85F74-B4F5-44F3-8AC1-83FDF55CF7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fb.ru/article/281489/elena-ulyanova-doch-mihaila-ulyanova-biografiya-i-foto" TargetMode="External"/><Relationship Id="rId13" Type="http://schemas.openxmlformats.org/officeDocument/2006/relationships/hyperlink" Target="http://diwis.ru/mihail-ulyanov-biografiya/" TargetMode="External"/><Relationship Id="rId3" Type="http://schemas.openxmlformats.org/officeDocument/2006/relationships/hyperlink" Target="http://www.biography-life.ru/art/215-mihail-ulyanov-biografiya-foto-lichnaya-zhizn-aktera-narodnyy-marshal.html" TargetMode="External"/><Relationship Id="rId7" Type="http://schemas.openxmlformats.org/officeDocument/2006/relationships/hyperlink" Target="http://chtoby-pomnili.com/page.php?id=622" TargetMode="External"/><Relationship Id="rId12" Type="http://schemas.openxmlformats.org/officeDocument/2006/relationships/hyperlink" Target="http://www.kino-teatr.ru/kino/acter/m/sov/4415/foto/" TargetMode="External"/><Relationship Id="rId2" Type="http://schemas.openxmlformats.org/officeDocument/2006/relationships/hyperlink" Target="https://uznayvse.ru/znamenitosti/biografiya-mihail-ulyanov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b.ru/article/246767/akter-mihail-ulyanov-biografiya-semya-filmografiya" TargetMode="External"/><Relationship Id="rId11" Type="http://schemas.openxmlformats.org/officeDocument/2006/relationships/hyperlink" Target="http://www.womanhit.ru/psychology/family/653322-elena-ulyanova-doma-otets-byil-strashno-myagkim.html" TargetMode="External"/><Relationship Id="rId5" Type="http://schemas.openxmlformats.org/officeDocument/2006/relationships/hyperlink" Target="http://stuki-druki.com/authors/Uljanov-Mihail.php" TargetMode="External"/><Relationship Id="rId15" Type="http://schemas.openxmlformats.org/officeDocument/2006/relationships/hyperlink" Target="http://1001material.ru/18428.html" TargetMode="External"/><Relationship Id="rId10" Type="http://schemas.openxmlformats.org/officeDocument/2006/relationships/hyperlink" Target="http://www.omsk.aif.ru/culture/1220932" TargetMode="External"/><Relationship Id="rId4" Type="http://schemas.openxmlformats.org/officeDocument/2006/relationships/hyperlink" Target="https://24smi.org/celebrity/1672-mihail-ulyanov.html" TargetMode="External"/><Relationship Id="rId9" Type="http://schemas.openxmlformats.org/officeDocument/2006/relationships/hyperlink" Target="https://7days.ru/stars/privatelife/elena-ulyanova-mama-rasstalas-s-kryuchkovym-do-otnosheniy-s-ottsom.htm" TargetMode="External"/><Relationship Id="rId14" Type="http://schemas.openxmlformats.org/officeDocument/2006/relationships/hyperlink" Target="http://bulvar.com.ua/gazeta/archive/s47_65785/7817.htm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tarsMaster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816350" cy="59039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4284663" y="0"/>
            <a:ext cx="4859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</a:rPr>
              <a:t>Муниципальное бюджетное учреждение культуры                                                                                                                                                                      «Анапская централизованная библиотечная система »                                                                                    Центральная библиотека.</a:t>
            </a:r>
          </a:p>
        </p:txBody>
      </p:sp>
      <p:pic>
        <p:nvPicPr>
          <p:cNvPr id="2053" name="Picture 10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383">
            <a:off x="539750" y="5113338"/>
            <a:ext cx="313213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13"/>
          <p:cNvSpPr>
            <a:spLocks noChangeArrowheads="1" noChangeShapeType="1" noTextEdit="1"/>
          </p:cNvSpPr>
          <p:nvPr/>
        </p:nvSpPr>
        <p:spPr bwMode="auto">
          <a:xfrm>
            <a:off x="5148263" y="765175"/>
            <a:ext cx="2736850" cy="2376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Человек,</a:t>
            </a:r>
          </a:p>
        </p:txBody>
      </p:sp>
      <p:sp>
        <p:nvSpPr>
          <p:cNvPr id="2055" name="WordArt 14"/>
          <p:cNvSpPr>
            <a:spLocks noChangeArrowheads="1" noChangeShapeType="1" noTextEdit="1"/>
          </p:cNvSpPr>
          <p:nvPr/>
        </p:nvSpPr>
        <p:spPr bwMode="auto">
          <a:xfrm rot="-348547">
            <a:off x="4202113" y="3186113"/>
            <a:ext cx="4821237" cy="2330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которому верили</a:t>
            </a: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4794250" y="5848350"/>
            <a:ext cx="3954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0000FF"/>
                </a:solidFill>
              </a:rPr>
              <a:t>Презентация, посвящённая 90-летию</a:t>
            </a:r>
          </a:p>
          <a:p>
            <a:pPr algn="ctr" eaLnBrk="1" hangingPunct="1"/>
            <a:r>
              <a:rPr lang="ru-RU" sz="1600" b="1">
                <a:solidFill>
                  <a:srgbClr val="0000FF"/>
                </a:solidFill>
              </a:rPr>
              <a:t>со дня рождения М.Ульянова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979613" y="5445125"/>
            <a:ext cx="57991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6600CC"/>
                </a:solidFill>
              </a:rPr>
              <a:t>Семья  поселилась вот в таком</a:t>
            </a:r>
          </a:p>
          <a:p>
            <a:pPr algn="ctr" eaLnBrk="1" hangingPunct="1"/>
            <a:r>
              <a:rPr lang="ru-RU" sz="2800" b="1">
                <a:solidFill>
                  <a:srgbClr val="6600CC"/>
                </a:solidFill>
              </a:rPr>
              <a:t> рубленом доме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0"/>
            <a:ext cx="4797425" cy="6858000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919788" y="2316163"/>
            <a:ext cx="30654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В начале новой </a:t>
            </a: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жизни</a:t>
            </a: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в столице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Rain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0"/>
            <a:ext cx="4953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 rot="-474900">
            <a:off x="1874838" y="5157788"/>
            <a:ext cx="5218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9900"/>
                </a:solidFill>
              </a:rPr>
              <a:t>Навстречу новым ролям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134056_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092950" cy="55086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-49213" y="5516563"/>
            <a:ext cx="9285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990033"/>
                </a:solidFill>
              </a:rPr>
              <a:t>Нина Нехлопченко - однокурсница, первая любовь</a:t>
            </a:r>
          </a:p>
          <a:p>
            <a:pPr algn="ctr" eaLnBrk="1" hangingPunct="1"/>
            <a:r>
              <a:rPr lang="ru-RU" sz="2800" b="1">
                <a:solidFill>
                  <a:srgbClr val="990033"/>
                </a:solidFill>
              </a:rPr>
              <a:t>Михаила Ульянова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-458788"/>
            <a:ext cx="5472113" cy="6292851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11188" y="6132513"/>
            <a:ext cx="8510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990033"/>
                </a:solidFill>
              </a:rPr>
              <a:t>Алла Парфаньяк – будущая супруга артиста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83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205413" y="1989138"/>
            <a:ext cx="3938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Алла в к/ф </a:t>
            </a: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«Небесный тихоход»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134056_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769100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46225" y="5589588"/>
            <a:ext cx="605948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33CC"/>
                </a:solidFill>
              </a:rPr>
              <a:t>Николай Крючков – первый муж </a:t>
            </a:r>
          </a:p>
          <a:p>
            <a:pPr algn="ctr" eaLnBrk="1" hangingPunct="1"/>
            <a:r>
              <a:rPr lang="ru-RU" sz="2800" b="1">
                <a:solidFill>
                  <a:srgbClr val="0033CC"/>
                </a:solidFill>
              </a:rPr>
              <a:t>Аллы Парфаньяк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ain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500">
            <a:off x="492125" y="260350"/>
            <a:ext cx="4079875" cy="6337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932363" y="1408113"/>
            <a:ext cx="36115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33CC"/>
                </a:solidFill>
              </a:rPr>
              <a:t>Коля – сын </a:t>
            </a:r>
          </a:p>
          <a:p>
            <a:pPr algn="ctr" eaLnBrk="1" hangingPunct="1"/>
            <a:r>
              <a:rPr lang="ru-RU" sz="2800" b="1">
                <a:solidFill>
                  <a:srgbClr val="FF33CC"/>
                </a:solidFill>
              </a:rPr>
              <a:t>Николая Крючкова</a:t>
            </a:r>
          </a:p>
          <a:p>
            <a:pPr algn="ctr" eaLnBrk="1" hangingPunct="1"/>
            <a:r>
              <a:rPr lang="ru-RU" sz="2800" b="1">
                <a:solidFill>
                  <a:srgbClr val="FF33CC"/>
                </a:solidFill>
              </a:rPr>
              <a:t>и Аллы Парфаньяк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in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885">
            <a:off x="4905375" y="420688"/>
            <a:ext cx="3760788" cy="51117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468313" y="5805488"/>
            <a:ext cx="8337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FF00"/>
                </a:solidFill>
              </a:rPr>
              <a:t>УЛЬЯНОВ  ДОЛГО УХАЖИВАЛ ЗА НЕПРИСТУПНОЙ КРАСАВИЦЕЙ,,, 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0329">
            <a:off x="395288" y="404813"/>
            <a:ext cx="3584575" cy="5040312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134056_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704138" cy="57340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927225" y="6021388"/>
            <a:ext cx="6511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FF00"/>
                </a:solidFill>
              </a:rPr>
              <a:t>Счастливые молодожёны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25475" y="1311275"/>
            <a:ext cx="7900988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3200" b="1" i="1" dirty="0">
                <a:solidFill>
                  <a:srgbClr val="0000FF"/>
                </a:solidFill>
              </a:rPr>
              <a:t>«…Вся жизнь - служение искусству, -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3200" b="1" i="1" dirty="0">
                <a:solidFill>
                  <a:srgbClr val="0000FF"/>
                </a:solidFill>
              </a:rPr>
              <a:t>Не изменил своей мечте.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3200" b="1" i="1" dirty="0">
                <a:solidFill>
                  <a:srgbClr val="0000FF"/>
                </a:solidFill>
              </a:rPr>
              <a:t>Актер великий земли русской,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3200" b="1" i="1" dirty="0">
                <a:solidFill>
                  <a:srgbClr val="0000FF"/>
                </a:solidFill>
              </a:rPr>
              <a:t>Не стихнет память о тебе!»</a:t>
            </a:r>
          </a:p>
          <a:p>
            <a:pPr algn="ctr" eaLnBrk="1" hangingPunct="1"/>
            <a:endParaRPr lang="ru-RU" sz="2000" dirty="0">
              <a:solidFill>
                <a:srgbClr val="0000FF"/>
              </a:solidFill>
            </a:endParaRPr>
          </a:p>
          <a:p>
            <a:pPr algn="ctr" eaLnBrk="1" hangingPunct="1"/>
            <a:r>
              <a:rPr lang="ru-RU" sz="2000">
                <a:solidFill>
                  <a:srgbClr val="0000FF"/>
                </a:solidFill>
              </a:rPr>
              <a:t>                                                                          </a:t>
            </a:r>
            <a:r>
              <a:rPr lang="ru-RU" sz="2000" smtClean="0">
                <a:solidFill>
                  <a:srgbClr val="0000FF"/>
                </a:solidFill>
              </a:rPr>
              <a:t>А. </a:t>
            </a:r>
            <a:r>
              <a:rPr lang="ru-RU" sz="2000" dirty="0">
                <a:solidFill>
                  <a:srgbClr val="0000FF"/>
                </a:solidFill>
              </a:rPr>
              <a:t>Овчинников</a:t>
            </a:r>
          </a:p>
          <a:p>
            <a:pPr algn="ctr" eaLnBrk="1" hangingPunct="1"/>
            <a:r>
              <a:rPr lang="ru-RU" sz="2000" dirty="0">
                <a:solidFill>
                  <a:srgbClr val="0000FF"/>
                </a:solidFill>
              </a:rPr>
              <a:t/>
            </a:r>
            <a:br>
              <a:rPr lang="ru-RU" sz="2000" dirty="0">
                <a:solidFill>
                  <a:srgbClr val="0000FF"/>
                </a:solidFill>
              </a:rPr>
            </a:br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0"/>
            <a:ext cx="5472112" cy="59499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47813" y="6338888"/>
            <a:ext cx="5969000" cy="5191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6600CC"/>
                </a:solidFill>
              </a:rPr>
              <a:t>С женой на отдыхе под Москвой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27181_Papel-de-Parede-Agua-limpa_1440x900"/>
          <p:cNvPicPr>
            <a:picLocks noChangeAspect="1" noChangeArrowheads="1"/>
          </p:cNvPicPr>
          <p:nvPr/>
        </p:nvPicPr>
        <p:blipFill>
          <a:blip r:embed="rId2" cstate="email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192838" cy="56467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2555875" y="5969000"/>
            <a:ext cx="4062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CC0000"/>
                </a:solidFill>
              </a:rPr>
              <a:t>Родилась дочь Елена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34056_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400675" cy="48974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3163888" cy="482441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484438" y="5876925"/>
            <a:ext cx="4284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C0000"/>
                </a:solidFill>
              </a:rPr>
              <a:t>Счастливое семейство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ain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260350"/>
            <a:ext cx="4699000" cy="65976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4787900" cy="6858000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148263" y="2605088"/>
            <a:ext cx="39544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</a:rPr>
              <a:t>Михаил Ульянов –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художественный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руководитель театра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им. Е.Вахтангова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ain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5327650" cy="685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351588" y="2389188"/>
            <a:ext cx="18065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9900"/>
                </a:solidFill>
              </a:rPr>
              <a:t>Михаил </a:t>
            </a:r>
          </a:p>
          <a:p>
            <a:pPr algn="ctr" eaLnBrk="1" hangingPunct="1"/>
            <a:r>
              <a:rPr lang="ru-RU" sz="2800" b="1">
                <a:solidFill>
                  <a:srgbClr val="FF9900"/>
                </a:solidFill>
              </a:rPr>
              <a:t>Ульянов </a:t>
            </a:r>
          </a:p>
          <a:p>
            <a:pPr algn="ctr" eaLnBrk="1" hangingPunct="1"/>
            <a:r>
              <a:rPr lang="ru-RU" sz="2800" b="1">
                <a:solidFill>
                  <a:srgbClr val="FF9900"/>
                </a:solidFill>
              </a:rPr>
              <a:t>в театре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547813" y="6092825"/>
            <a:ext cx="5246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9900"/>
                </a:solidFill>
              </a:rPr>
              <a:t>Кадр из к/ф «Добровольцы»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0"/>
            <a:ext cx="7524750" cy="6875463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2933700" y="5916613"/>
            <a:ext cx="3151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FF00"/>
                </a:solidFill>
              </a:rPr>
              <a:t>После спектакля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ain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561263" cy="5445125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42988" y="6021388"/>
            <a:ext cx="712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990033"/>
                </a:solidFill>
              </a:rPr>
              <a:t>Кадр из к/ф «Ворошиловский стрелок»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547813" y="6021388"/>
            <a:ext cx="6561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FF00"/>
                </a:solidFill>
              </a:rPr>
              <a:t>Михаил Ульянов в роли В.И.Ленина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331913" y="188913"/>
            <a:ext cx="648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990033"/>
                </a:solidFill>
              </a:rPr>
              <a:t>Сибирское село Бергамак, </a:t>
            </a:r>
          </a:p>
          <a:p>
            <a:pPr algn="ctr" eaLnBrk="1" hangingPunct="1"/>
            <a:r>
              <a:rPr lang="ru-RU" sz="2400" b="1">
                <a:solidFill>
                  <a:srgbClr val="990033"/>
                </a:solidFill>
              </a:rPr>
              <a:t>где в 1927 году родился Михаил Ульянов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4679950" y="58451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2800" b="1">
              <a:solidFill>
                <a:srgbClr val="0000FF"/>
              </a:solidFill>
            </a:endParaRPr>
          </a:p>
        </p:txBody>
      </p:sp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0"/>
            <a:ext cx="7705725" cy="5805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1958975" y="6011863"/>
            <a:ext cx="5992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00FF"/>
                </a:solidFill>
              </a:rPr>
              <a:t>Кадр из к/ф»Освобождение»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ain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8172450" cy="55895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2319338" y="577373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990033"/>
                </a:solidFill>
              </a:rPr>
              <a:t>Кадр из к/ф Антикиллер»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4" descr="StarsMaster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496300" cy="5876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908175" y="6092825"/>
            <a:ext cx="523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990033"/>
                </a:solidFill>
              </a:rPr>
              <a:t>Творческая встреча артиста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68794497"/>
          <p:cNvPicPr>
            <a:picLocks noChangeAspect="1" noChangeArrowheads="1"/>
          </p:cNvPicPr>
          <p:nvPr/>
        </p:nvPicPr>
        <p:blipFill>
          <a:blip r:embed="rId2" cstate="email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848600" cy="5157788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58888" y="5300663"/>
            <a:ext cx="64023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/>
              <a:t>Встреча друзей:</a:t>
            </a:r>
          </a:p>
          <a:p>
            <a:pPr algn="ctr" eaLnBrk="1" hangingPunct="1"/>
            <a:r>
              <a:rPr lang="ru-RU" sz="2800" b="1">
                <a:solidFill>
                  <a:srgbClr val="990033"/>
                </a:solidFill>
              </a:rPr>
              <a:t>Олег Ефремов, Вячеслав Тихонов </a:t>
            </a:r>
          </a:p>
          <a:p>
            <a:pPr algn="ctr" eaLnBrk="1" hangingPunct="1"/>
            <a:r>
              <a:rPr lang="ru-RU" sz="2800" b="1">
                <a:solidFill>
                  <a:srgbClr val="990033"/>
                </a:solidFill>
              </a:rPr>
              <a:t>и Михаил Ульянов</a:t>
            </a:r>
          </a:p>
          <a:p>
            <a:pPr algn="ctr" eaLnBrk="1" hangingPunct="1"/>
            <a:endParaRPr lang="ru-RU" sz="3200" b="1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27181_Papel-de-Parede-Agua-limpa_1440x900"/>
          <p:cNvPicPr>
            <a:picLocks noChangeAspect="1" noChangeArrowheads="1"/>
          </p:cNvPicPr>
          <p:nvPr/>
        </p:nvPicPr>
        <p:blipFill>
          <a:blip r:embed="rId2" cstate="email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4221162" cy="59499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0"/>
            <a:ext cx="4305300" cy="59499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2895600" y="6083300"/>
            <a:ext cx="309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990033"/>
                </a:solidFill>
              </a:rPr>
              <a:t>Близкие люди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1400175" y="260350"/>
            <a:ext cx="5692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FFFF"/>
                </a:solidFill>
              </a:rPr>
              <a:t>С женой и внучкой Елизаветой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95288" y="5949950"/>
            <a:ext cx="8215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FFFF"/>
                </a:solidFill>
              </a:rPr>
              <a:t>Михаил Ульянов с женой дочерью и внучкой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555875" y="6338888"/>
            <a:ext cx="4002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FFFF"/>
                </a:solidFill>
              </a:rPr>
              <a:t>Встреча с коллегами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176463" y="5773738"/>
            <a:ext cx="5934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9900"/>
                </a:solidFill>
              </a:rPr>
              <a:t>Одна из последних фотографий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189038" y="476250"/>
            <a:ext cx="663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FF9900"/>
                </a:solidFill>
              </a:rPr>
              <a:t>На прогулке с женой и дочерью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195513" y="188913"/>
            <a:ext cx="4192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Сибирская глубинка – </a:t>
            </a: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малая Родина артиста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 rot="-733076">
            <a:off x="34925" y="692150"/>
            <a:ext cx="4708525" cy="8223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00FF"/>
                </a:solidFill>
              </a:rPr>
              <a:t>Памятник Михаилу Ульянову </a:t>
            </a:r>
          </a:p>
          <a:p>
            <a:pPr eaLnBrk="1" hangingPunct="1"/>
            <a:r>
              <a:rPr lang="ru-RU" sz="2400" b="1">
                <a:solidFill>
                  <a:srgbClr val="0000FF"/>
                </a:solidFill>
              </a:rPr>
              <a:t>на Новодевичьем кладбище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5761038" cy="731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011863" y="333375"/>
            <a:ext cx="2466975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Елена </a:t>
            </a: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возле </a:t>
            </a: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памятника отцу</a:t>
            </a:r>
          </a:p>
          <a:p>
            <a:pPr algn="ctr" eaLnBrk="1" hangingPunct="1"/>
            <a:endParaRPr lang="ru-RU" altLang="ja-JP" sz="2400" b="1">
              <a:solidFill>
                <a:srgbClr val="0000FF"/>
              </a:solidFill>
            </a:endParaRPr>
          </a:p>
          <a:p>
            <a:pPr algn="ctr" eaLnBrk="1" hangingPunct="1"/>
            <a:r>
              <a:rPr lang="ru-RU" altLang="ja-JP" sz="2400" b="1">
                <a:solidFill>
                  <a:srgbClr val="0000FF"/>
                </a:solidFill>
              </a:rPr>
              <a:t>Елена Ульянова, художник, руководитель фонда помощи артистам </a:t>
            </a:r>
          </a:p>
          <a:p>
            <a:pPr algn="ctr" eaLnBrk="1" hangingPunct="1"/>
            <a:r>
              <a:rPr lang="ru-RU" altLang="ja-JP" sz="2400" b="1">
                <a:solidFill>
                  <a:srgbClr val="0000FF"/>
                </a:solidFill>
              </a:rPr>
              <a:t>им. Михаила Ульянова.</a:t>
            </a:r>
            <a:r>
              <a:rPr lang="ru-RU" altLang="ja-JP" sz="2400">
                <a:solidFill>
                  <a:srgbClr val="0000FF"/>
                </a:solidFill>
              </a:rPr>
              <a:t> </a:t>
            </a:r>
            <a:endParaRPr lang="ru-RU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323850" y="228600"/>
            <a:ext cx="8415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Дом – музей Михаила Ульянова в городе Тара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392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269081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0"/>
            <a:ext cx="247015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6769">
            <a:off x="611188" y="3357563"/>
            <a:ext cx="2305050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108">
            <a:off x="6521450" y="3140075"/>
            <a:ext cx="22209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3017838" y="5013325"/>
            <a:ext cx="3473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FF"/>
                </a:solidFill>
              </a:rPr>
              <a:t>Книги Михаила Ульянова:</a:t>
            </a:r>
          </a:p>
          <a:p>
            <a:pPr algn="ctr" eaLnBrk="1" hangingPunct="1"/>
            <a:r>
              <a:rPr lang="ru-RU" sz="2000" b="1">
                <a:solidFill>
                  <a:srgbClr val="0000FF"/>
                </a:solidFill>
              </a:rPr>
              <a:t>о себе, о коллегах, </a:t>
            </a:r>
          </a:p>
          <a:p>
            <a:pPr algn="ctr" eaLnBrk="1" hangingPunct="1"/>
            <a:r>
              <a:rPr lang="ru-RU" sz="2000" b="1">
                <a:solidFill>
                  <a:srgbClr val="0000FF"/>
                </a:solidFill>
              </a:rPr>
              <a:t>театре и кино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4932363" y="793750"/>
            <a:ext cx="403225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FF"/>
                </a:solidFill>
              </a:rPr>
              <a:t>Сергей Марков, журналист и писатель, — волею судьбы оказавшийся родственником Михаила Александровича Ульянова, сохранивший к нему привязанность на всю жизнь и бравший последнее перед уходом интервью, — представляет в книге выдающегося русского актёра во всей многогранности его натуры,</a:t>
            </a:r>
          </a:p>
          <a:p>
            <a:pPr algn="ctr" eaLnBrk="1" hangingPunct="1"/>
            <a:r>
              <a:rPr lang="ru-RU" sz="2000" b="1">
                <a:solidFill>
                  <a:srgbClr val="0000FF"/>
                </a:solidFill>
              </a:rPr>
              <a:t> и в галстуке, и без галстука. Жизнеописание Михаила Ульянова дополняют воспоминания его собратьев по сценическому искусству.</a:t>
            </a:r>
          </a:p>
        </p:txBody>
      </p:sp>
      <p:pic>
        <p:nvPicPr>
          <p:cNvPr id="50179" name="Picture 5" descr="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9320">
            <a:off x="673100" y="692150"/>
            <a:ext cx="3754438" cy="5616575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0" y="774700"/>
            <a:ext cx="9144000" cy="5310188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>
                <a:hlinkClick r:id="rId2"/>
              </a:rPr>
              <a:t>https://uznayvse.ru/znamenitosti/biografiya-mihail-ulyanov.html</a:t>
            </a:r>
            <a:endParaRPr lang="ru-RU"/>
          </a:p>
          <a:p>
            <a:pPr eaLnBrk="1" hangingPunct="1"/>
            <a:r>
              <a:rPr lang="ru-RU">
                <a:hlinkClick r:id="rId3"/>
              </a:rPr>
              <a:t>http://www.biography-life.ru/art/215-mihail-ulyanov-biografiya-foto-lichnaya-zhizn-aktera-narodnyy-marshal.html</a:t>
            </a:r>
            <a:endParaRPr lang="ru-RU"/>
          </a:p>
          <a:p>
            <a:pPr eaLnBrk="1" hangingPunct="1"/>
            <a:r>
              <a:rPr lang="ru-RU">
                <a:hlinkClick r:id="rId4"/>
              </a:rPr>
              <a:t>https://24smi.org/celebrity/1672-mihail-ulyanov.html</a:t>
            </a:r>
            <a:endParaRPr lang="ru-RU"/>
          </a:p>
          <a:p>
            <a:pPr eaLnBrk="1" hangingPunct="1"/>
            <a:r>
              <a:rPr lang="ru-RU">
                <a:hlinkClick r:id="rId5"/>
              </a:rPr>
              <a:t>http://stuki-druki.com/authors/Uljanov-Mihail.php</a:t>
            </a:r>
            <a:endParaRPr lang="ru-RU"/>
          </a:p>
          <a:p>
            <a:pPr eaLnBrk="1" hangingPunct="1"/>
            <a:r>
              <a:rPr lang="ru-RU">
                <a:hlinkClick r:id="rId6"/>
              </a:rPr>
              <a:t>http://fb.ru/article/246767/akter-mihail-ulyanov-biografiya-semya-filmografiya</a:t>
            </a:r>
            <a:endParaRPr lang="ru-RU"/>
          </a:p>
          <a:p>
            <a:pPr eaLnBrk="1" hangingPunct="1"/>
            <a:r>
              <a:rPr lang="ru-RU">
                <a:hlinkClick r:id="rId7"/>
              </a:rPr>
              <a:t>http://chtoby-pomnili.com/page.php?id=622</a:t>
            </a:r>
            <a:endParaRPr lang="ru-RU"/>
          </a:p>
          <a:p>
            <a:pPr eaLnBrk="1" hangingPunct="1"/>
            <a:r>
              <a:rPr lang="ru-RU">
                <a:hlinkClick r:id="rId8"/>
              </a:rPr>
              <a:t>http://fb.ru/article/281489/elena-ulyanova-doch-mihaila-ulyanova-biografiya-i-foto</a:t>
            </a:r>
            <a:endParaRPr lang="ru-RU"/>
          </a:p>
          <a:p>
            <a:pPr eaLnBrk="1" hangingPunct="1"/>
            <a:r>
              <a:rPr lang="ru-RU">
                <a:hlinkClick r:id="rId9"/>
              </a:rPr>
              <a:t>https://7days.ru/stars/privatelife/elena-ulyanova-mama-rasstalas-s-kryuchkovym-do-otnosheniy-s-ottsom.htm</a:t>
            </a:r>
            <a:endParaRPr lang="ru-RU"/>
          </a:p>
          <a:p>
            <a:pPr eaLnBrk="1" hangingPunct="1"/>
            <a:r>
              <a:rPr lang="ru-RU">
                <a:hlinkClick r:id="rId10"/>
              </a:rPr>
              <a:t>http://www.omsk.aif.ru/culture/1220932</a:t>
            </a:r>
            <a:endParaRPr lang="ru-RU"/>
          </a:p>
          <a:p>
            <a:pPr eaLnBrk="1" hangingPunct="1"/>
            <a:r>
              <a:rPr lang="ru-RU">
                <a:hlinkClick r:id="rId11"/>
              </a:rPr>
              <a:t>http://www.womanhit.ru/psychology/family/653322-elena-ulyanova-doma-otets-byil-strashno-myagkim.html</a:t>
            </a:r>
            <a:endParaRPr lang="ru-RU"/>
          </a:p>
          <a:p>
            <a:pPr eaLnBrk="1" hangingPunct="1"/>
            <a:r>
              <a:rPr lang="ru-RU">
                <a:hlinkClick r:id="rId5"/>
              </a:rPr>
              <a:t>http://stuki-druki.com/authors/Uljanov-Mihail.php</a:t>
            </a:r>
            <a:endParaRPr lang="ru-RU"/>
          </a:p>
          <a:p>
            <a:pPr eaLnBrk="1" hangingPunct="1"/>
            <a:r>
              <a:rPr lang="ru-RU">
                <a:hlinkClick r:id="rId12"/>
              </a:rPr>
              <a:t>http://www.kino-teatr.ru/kino/acter/m/sov/4415/foto/</a:t>
            </a:r>
            <a:endParaRPr lang="ru-RU"/>
          </a:p>
          <a:p>
            <a:pPr eaLnBrk="1" hangingPunct="1"/>
            <a:r>
              <a:rPr lang="ru-RU">
                <a:hlinkClick r:id="rId13"/>
              </a:rPr>
              <a:t>http://diwis.ru/mihail-ulyanov-biografiya/</a:t>
            </a:r>
            <a:endParaRPr lang="ru-RU"/>
          </a:p>
          <a:p>
            <a:pPr eaLnBrk="1" hangingPunct="1"/>
            <a:r>
              <a:rPr lang="ru-RU">
                <a:hlinkClick r:id="rId14"/>
              </a:rPr>
              <a:t>http://bulvar.com.ua/gazeta/archive/s47_65785/7817.html</a:t>
            </a:r>
            <a:endParaRPr lang="ru-RU"/>
          </a:p>
          <a:p>
            <a:pPr eaLnBrk="1" hangingPunct="1"/>
            <a:r>
              <a:rPr lang="ru-RU">
                <a:hlinkClick r:id="rId15"/>
              </a:rPr>
              <a:t>http://1001material.ru/18428.html</a:t>
            </a:r>
            <a:endParaRPr lang="ru-RU"/>
          </a:p>
          <a:p>
            <a:pPr eaLnBrk="1" hangingPunct="1"/>
            <a:endParaRPr lang="ru-RU"/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195513" y="260350"/>
            <a:ext cx="436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/>
              <a:t>Использованы материалы с сайтов: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05a6dd2aa80de50e3e0e0a234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7"/>
          <p:cNvSpPr>
            <a:spLocks noChangeArrowheads="1"/>
          </p:cNvSpPr>
          <p:nvPr/>
        </p:nvSpPr>
        <p:spPr bwMode="auto">
          <a:xfrm>
            <a:off x="2286000" y="2833688"/>
            <a:ext cx="4572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rgbClr val="FFFF00"/>
                </a:solidFill>
              </a:rPr>
              <a:t>Подготовила главный  библиограф читального зала </a:t>
            </a:r>
          </a:p>
          <a:p>
            <a:pPr algn="ctr" eaLnBrk="1" hangingPunct="1"/>
            <a:r>
              <a:rPr lang="ru-RU" sz="1400">
                <a:solidFill>
                  <a:srgbClr val="FFFF00"/>
                </a:solidFill>
              </a:rPr>
              <a:t>Центральной библиотеки                                                                               Л.П. Кудрявцева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95513" y="6021388"/>
            <a:ext cx="512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FF00"/>
                </a:solidFill>
              </a:rPr>
              <a:t>Окрестности села Бергамак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ain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497887" cy="58769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03350" y="6092825"/>
            <a:ext cx="5995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990033"/>
                </a:solidFill>
              </a:rPr>
              <a:t>С отцом, мамой и сестрой Ритой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134056_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3576637" cy="54006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476250"/>
            <a:ext cx="3944938" cy="53292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835150" y="6092825"/>
            <a:ext cx="5591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C0000"/>
                </a:solidFill>
              </a:rPr>
              <a:t>Детские фотографии Михаила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692275" y="0"/>
            <a:ext cx="5984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990033"/>
                </a:solidFill>
              </a:rPr>
              <a:t>Когда Мише было 3 года, </a:t>
            </a:r>
          </a:p>
          <a:p>
            <a:pPr algn="ctr" eaLnBrk="1" hangingPunct="1"/>
            <a:r>
              <a:rPr lang="ru-RU" sz="2800" b="1">
                <a:solidFill>
                  <a:srgbClr val="990033"/>
                </a:solidFill>
              </a:rPr>
              <a:t>семья переехала в городок Тара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7613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FF00"/>
                </a:solidFill>
              </a:rPr>
              <a:t>Городок Тара, где Миша впервые познакомился </a:t>
            </a:r>
          </a:p>
          <a:p>
            <a:pPr algn="ctr" eaLnBrk="1" hangingPunct="1"/>
            <a:r>
              <a:rPr lang="ru-RU" sz="2400" b="1">
                <a:solidFill>
                  <a:srgbClr val="FFFF00"/>
                </a:solidFill>
              </a:rPr>
              <a:t>с настоящим театром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431</Words>
  <Application>Microsoft Office PowerPoint</Application>
  <PresentationFormat>Экран (4:3)</PresentationFormat>
  <Paragraphs>99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1_2</dc:creator>
  <cp:lastModifiedBy>ОКТ</cp:lastModifiedBy>
  <cp:revision>27</cp:revision>
  <dcterms:created xsi:type="dcterms:W3CDTF">2017-11-08T06:41:20Z</dcterms:created>
  <dcterms:modified xsi:type="dcterms:W3CDTF">2017-11-14T08:24:43Z</dcterms:modified>
</cp:coreProperties>
</file>