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0" r:id="rId3"/>
    <p:sldId id="299" r:id="rId4"/>
    <p:sldId id="298" r:id="rId5"/>
    <p:sldId id="327" r:id="rId6"/>
    <p:sldId id="307" r:id="rId7"/>
    <p:sldId id="306" r:id="rId8"/>
    <p:sldId id="32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0000FF"/>
    <a:srgbClr val="FF9900"/>
    <a:srgbClr val="CC0066"/>
    <a:srgbClr val="FFFF00"/>
    <a:srgbClr val="00FF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1B08-514F-4A07-8D60-6626D165CA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99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715B-80A5-44A2-B553-1081230990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14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97A38-A5F6-4894-8BC7-5742EABF39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31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31123-9EDA-44A6-9264-EF131BACC1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43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ACCF-0998-4655-AEEE-30B056588B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94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76412-F77A-4AA2-B7EC-96C0D5657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9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9C34-7E80-4E49-9F2E-49E7FDEA10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B940B-9F38-4B12-88FD-622E0D8C7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6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463B-9B9D-4E6F-99EC-4D49B7F87C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72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01A9D-87A3-4C24-8CEE-D451D16B9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55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DF7-1D74-4C09-AB31-77B29764C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33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C1CDD9-229A-4961-A2D7-1346FE14F4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FFFF"/>
                </a:solidFill>
              </a:rPr>
              <a:t>Испания. Санта Круз - де Тенерифе похоже на корабль с парусом. Внутри два зала: большой симфонический и камерный. Гордость театра — грандиозный орган, 3835 труб которого размещены по обеим сторонам партера. Звук потрясающий.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Cloud"/>
          <p:cNvSpPr>
            <a:spLocks noChangeAspect="1" noEditPoints="1" noChangeArrowheads="1"/>
          </p:cNvSpPr>
          <p:nvPr/>
        </p:nvSpPr>
        <p:spPr bwMode="auto">
          <a:xfrm rot="-918429">
            <a:off x="-55563" y="381000"/>
            <a:ext cx="5645151" cy="2341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 rot="-811194">
            <a:off x="250825" y="765175"/>
            <a:ext cx="5148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Австралия. Сидней. Направленные в разные стороны крыши-паруса покрывает более миллиона сверкающих керамических плиток.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Швеция. Роттвик. Театральная площадка оборудована в бывших каменоломнях, в карьере глубиной 60 метров. Изумрудное озеро с чистой питьевой водой используется как естественная декорация.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Cloud"/>
          <p:cNvSpPr>
            <a:spLocks noChangeAspect="1" noEditPoints="1" noChangeArrowheads="1"/>
          </p:cNvSpPr>
          <p:nvPr/>
        </p:nvSpPr>
        <p:spPr bwMode="auto">
          <a:xfrm rot="-585476">
            <a:off x="1588" y="214313"/>
            <a:ext cx="5653087" cy="31432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 rot="-518228">
            <a:off x="755650" y="549275"/>
            <a:ext cx="41052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США. Олбани. Здание театра похоже на половину разбитого яйца на подставке. Основание уходит на шесть этажей под землю.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55650" y="6061075"/>
            <a:ext cx="7769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Новый Колизей в Гааге откроется в 2018 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134358211420698b87d1343afc87bff77a372f5cb6f7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3308350" cy="472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971550" y="4752975"/>
            <a:ext cx="74168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«Я верю, что могущество 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смеха и слёз может стать противоядием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от ненависти и страха.»</a:t>
            </a:r>
          </a:p>
          <a:p>
            <a:pPr algn="ctr"/>
            <a:endParaRPr lang="ru-RU" sz="2800" b="1">
              <a:solidFill>
                <a:schemeClr val="bg1"/>
              </a:solidFill>
            </a:endParaRP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                                                          Чарли Спенсер Чаплин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щ3"/>
          <p:cNvPicPr>
            <a:picLocks noChangeAspect="1" noChangeArrowheads="1"/>
          </p:cNvPicPr>
          <p:nvPr/>
        </p:nvPicPr>
        <p:blipFill>
          <a:blip r:embed="rId2" cstate="email">
            <a:lum brigh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0"/>
            <a:ext cx="79200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Театр! Мой Бог, моё святое бремя —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Возможность жить, творить и созидать.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Пронзил века, пространство он и время,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Чтоб править бал и миром управлять.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Оваций бурных верная награда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За тяжкий труд, за пот и кровь порой.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За жизнь и смерть, от рая и до ада —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Отмечен путь блистательной игрой.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Театр! Мой мир, введя в свои покои,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В свой храм добра, надежды и любви,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От груза дней прошедших успокоит</a:t>
            </a:r>
          </a:p>
          <a:p>
            <a:pPr algn="ctr">
              <a:lnSpc>
                <a:spcPct val="125000"/>
              </a:lnSpc>
            </a:pPr>
            <a:r>
              <a:rPr lang="ru-RU" sz="2400" b="1" i="1">
                <a:solidFill>
                  <a:srgbClr val="CC0066"/>
                </a:solidFill>
              </a:rPr>
              <a:t>И от недуга будней исцелит.</a:t>
            </a:r>
          </a:p>
          <a:p>
            <a:pPr algn="ctr"/>
            <a:endParaRPr lang="ru-RU" sz="2400" b="1" i="1">
              <a:solidFill>
                <a:srgbClr val="CC0066"/>
              </a:solidFill>
            </a:endParaRPr>
          </a:p>
          <a:p>
            <a:pPr algn="ctr"/>
            <a:r>
              <a:rPr lang="ru-RU" sz="2000" b="1" i="1">
                <a:solidFill>
                  <a:srgbClr val="CC0066"/>
                </a:solidFill>
              </a:rPr>
              <a:t>                                                                                 Г. Юдина</a:t>
            </a:r>
          </a:p>
          <a:p>
            <a:pPr algn="ctr" eaLnBrk="0" hangingPunct="0">
              <a:spcBef>
                <a:spcPct val="50000"/>
              </a:spcBef>
            </a:pPr>
            <a:endParaRPr lang="ru-RU" sz="2000" b="1" i="1">
              <a:solidFill>
                <a:srgbClr val="CC0066"/>
              </a:solidFill>
            </a:endParaRPr>
          </a:p>
        </p:txBody>
      </p:sp>
      <p:pic>
        <p:nvPicPr>
          <p:cNvPr id="53258" name="Picture 10" descr="5520d1253868e747838a9b6289c399b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1703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411413" y="4365625"/>
            <a:ext cx="45624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00"/>
                </a:solidFill>
              </a:rPr>
              <a:t>Подготовила главный  библиограф читального зала </a:t>
            </a:r>
          </a:p>
          <a:p>
            <a:pPr algn="ctr"/>
            <a:r>
              <a:rPr lang="ru-RU" sz="1600" b="1">
                <a:solidFill>
                  <a:srgbClr val="FFFF00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241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40</cp:revision>
  <dcterms:created xsi:type="dcterms:W3CDTF">2017-12-20T06:29:50Z</dcterms:created>
  <dcterms:modified xsi:type="dcterms:W3CDTF">2018-01-09T12:47:51Z</dcterms:modified>
</cp:coreProperties>
</file>