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4" r:id="rId2"/>
    <p:sldId id="291" r:id="rId3"/>
    <p:sldId id="289" r:id="rId4"/>
    <p:sldId id="257" r:id="rId5"/>
    <p:sldId id="297" r:id="rId6"/>
    <p:sldId id="279" r:id="rId7"/>
    <p:sldId id="267" r:id="rId8"/>
    <p:sldId id="302" r:id="rId9"/>
    <p:sldId id="293" r:id="rId10"/>
    <p:sldId id="306" r:id="rId11"/>
    <p:sldId id="259" r:id="rId12"/>
    <p:sldId id="307" r:id="rId13"/>
    <p:sldId id="288" r:id="rId14"/>
    <p:sldId id="284" r:id="rId15"/>
    <p:sldId id="283" r:id="rId16"/>
    <p:sldId id="278" r:id="rId17"/>
    <p:sldId id="286" r:id="rId18"/>
    <p:sldId id="263" r:id="rId19"/>
    <p:sldId id="296" r:id="rId20"/>
    <p:sldId id="281" r:id="rId21"/>
    <p:sldId id="298" r:id="rId22"/>
    <p:sldId id="266" r:id="rId23"/>
    <p:sldId id="265" r:id="rId24"/>
    <p:sldId id="262" r:id="rId25"/>
    <p:sldId id="292" r:id="rId26"/>
    <p:sldId id="304" r:id="rId27"/>
    <p:sldId id="260" r:id="rId28"/>
    <p:sldId id="300" r:id="rId29"/>
    <p:sldId id="303" r:id="rId30"/>
    <p:sldId id="305" r:id="rId31"/>
    <p:sldId id="268" r:id="rId32"/>
    <p:sldId id="301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0099"/>
    <a:srgbClr val="00FFFF"/>
    <a:srgbClr val="FFFFCC"/>
    <a:srgbClr val="CC0066"/>
    <a:srgbClr val="0000FF"/>
    <a:srgbClr val="D60093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74DC06-4EB2-46C0-BDB0-217F59BBA1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2026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7D6ADEF-423E-4D84-AD28-97D62CD9C675}" type="slidenum">
              <a:rPr lang="ru-RU"/>
              <a:pPr eaLnBrk="1" hangingPunct="1"/>
              <a:t>13</a:t>
            </a:fld>
            <a:endParaRPr lang="ru-RU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buClr>
                <a:srgbClr val="000000"/>
              </a:buClr>
              <a:buSzPct val="100000"/>
              <a:buFont typeface="Calibri" panose="020F0502020204030204" pitchFamily="34" charset="0"/>
              <a:buNone/>
            </a:pPr>
            <a:endParaRPr lang="ru-RU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lIns="0" tIns="0" rIns="0" bIns="0" anchor="ctr"/>
          <a:lstStyle/>
          <a:p>
            <a:pPr eaLnBrk="1" hangingPunct="1"/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9840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49AEED-9FB4-4159-84FF-2D4CFA3EC16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528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74B2B-7D1A-4954-B4FB-F015F2D880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42484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40F70-52AA-4BFB-96CD-E9E97D0ACC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7357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34DA5A-0F07-472B-BB3F-0F0E6022700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7998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B6FB23-5A50-4F0A-945D-FD12E6021A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5628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120F88-4944-4F0F-A588-61FBD642FA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55914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DB4B-1083-400F-BD9F-2D9B081F6FB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3397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845B4B-6B75-44E9-914E-D0309BAC2C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7572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CC936-16CE-4D69-AD41-B8D3F96816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2338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63D39-81FD-4353-A5EB-3546BAC0B8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5027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3D2C1-D062-42AB-8F34-51F7B602CD6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4013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7FE2CD-E680-4F33-A477-F0409028CC4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WordArt 7"/>
          <p:cNvSpPr>
            <a:spLocks noChangeArrowheads="1" noChangeShapeType="1" noTextEdit="1"/>
          </p:cNvSpPr>
          <p:nvPr/>
        </p:nvSpPr>
        <p:spPr bwMode="auto">
          <a:xfrm>
            <a:off x="215900" y="-26988"/>
            <a:ext cx="8748713" cy="1651001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66"/>
                </a:solidFill>
                <a:latin typeface="Impact" panose="020B0806030902050204" pitchFamily="34" charset="0"/>
              </a:rPr>
              <a:t>Пусть всегда будет</a:t>
            </a:r>
          </a:p>
        </p:txBody>
      </p:sp>
      <p:sp>
        <p:nvSpPr>
          <p:cNvPr id="2052" name="WordArt 8"/>
          <p:cNvSpPr>
            <a:spLocks noChangeArrowheads="1" noChangeShapeType="1" noTextEdit="1"/>
          </p:cNvSpPr>
          <p:nvPr/>
        </p:nvSpPr>
        <p:spPr bwMode="auto">
          <a:xfrm>
            <a:off x="2771775" y="5143500"/>
            <a:ext cx="3887788" cy="1454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мама</a:t>
            </a:r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6646863" y="5734050"/>
            <a:ext cx="24971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0000FF"/>
                </a:solidFill>
              </a:rPr>
              <a:t>Презентация-клип, посвящённая              Дню матери </a:t>
            </a: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0" y="5702300"/>
            <a:ext cx="2808288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>
                <a:solidFill>
                  <a:srgbClr val="0000FF"/>
                </a:solidFill>
              </a:rPr>
              <a:t>Муниципальное бюджетное учреждение культуры                                                                                                                                                                      «Анапская централизованная библиотечная система »                                                                                    Центральная библиотека.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14715124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 rot="-357527">
            <a:off x="4067175" y="260350"/>
            <a:ext cx="31527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0000FF"/>
                </a:solidFill>
              </a:rPr>
              <a:t>Мама – твой </a:t>
            </a:r>
          </a:p>
          <a:p>
            <a:pPr algn="ctr" eaLnBrk="1" hangingPunct="1"/>
            <a:r>
              <a:rPr lang="ru-RU" sz="2800" b="1">
                <a:solidFill>
                  <a:srgbClr val="0000FF"/>
                </a:solidFill>
              </a:rPr>
              <a:t>ангел-хранитель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ooperative_thumbnail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" y="-4763"/>
            <a:ext cx="91186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42875" y="0"/>
            <a:ext cx="614362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00"/>
              </a:buClr>
              <a:buSzPct val="100000"/>
              <a:buFont typeface="Monotype Corsiva" panose="03010101010201010101" pitchFamily="66" charset="0"/>
              <a:buNone/>
            </a:pPr>
            <a:endParaRPr lang="ru-RU" sz="4400" b="1" i="1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algn="ctr" eaLnBrk="1" hangingPunct="1">
              <a:buClr>
                <a:srgbClr val="FFFF00"/>
              </a:buClr>
              <a:buSzPct val="100000"/>
              <a:buFont typeface="Monotype Corsiva" panose="03010101010201010101" pitchFamily="66" charset="0"/>
              <a:buNone/>
            </a:pPr>
            <a:endParaRPr lang="ru-RU" sz="4400" b="1" i="1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algn="ctr" eaLnBrk="1" hangingPunct="1">
              <a:buClr>
                <a:srgbClr val="FFFF00"/>
              </a:buClr>
              <a:buSzPct val="100000"/>
              <a:buFont typeface="Monotype Corsiva" panose="03010101010201010101" pitchFamily="66" charset="0"/>
              <a:buNone/>
            </a:pPr>
            <a:endParaRPr lang="ru-RU" sz="4400" b="1" i="1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algn="ctr" eaLnBrk="1" hangingPunct="1">
              <a:buClr>
                <a:srgbClr val="FFFF00"/>
              </a:buClr>
              <a:buSzPct val="100000"/>
              <a:buFont typeface="Monotype Corsiva" panose="03010101010201010101" pitchFamily="66" charset="0"/>
              <a:buNone/>
            </a:pPr>
            <a:endParaRPr lang="ru-RU" sz="4400" b="1" i="1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algn="ctr" eaLnBrk="1" hangingPunct="1">
              <a:buClr>
                <a:srgbClr val="FFFF00"/>
              </a:buClr>
              <a:buSzPct val="100000"/>
              <a:buFont typeface="Monotype Corsiva" panose="03010101010201010101" pitchFamily="66" charset="0"/>
              <a:buNone/>
            </a:pPr>
            <a:r>
              <a:rPr lang="en-GB" sz="4400" b="1" i="1">
                <a:solidFill>
                  <a:srgbClr val="000000"/>
                </a:solidFill>
                <a:latin typeface="Monotype Corsiva" panose="03010101010201010101" pitchFamily="66" charset="0"/>
              </a:rPr>
              <a:t/>
            </a:r>
            <a:br>
              <a:rPr lang="en-GB" sz="4400" b="1" i="1">
                <a:solidFill>
                  <a:srgbClr val="000000"/>
                </a:solidFill>
                <a:latin typeface="Monotype Corsiva" panose="03010101010201010101" pitchFamily="66" charset="0"/>
              </a:rPr>
            </a:br>
            <a:endParaRPr lang="en-GB" sz="4400" b="1" i="1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2000250" y="2571750"/>
            <a:ext cx="6143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ct val="100000"/>
              <a:buFont typeface="Monotype Corsiva" panose="03010101010201010101" pitchFamily="66" charset="0"/>
              <a:buNone/>
            </a:pPr>
            <a:r>
              <a:rPr lang="en-GB" sz="2000" b="1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</a:p>
          <a:p>
            <a:pPr eaLnBrk="1" hangingPunct="1">
              <a:buClr>
                <a:srgbClr val="FFFF00"/>
              </a:buClr>
              <a:buSzPct val="100000"/>
              <a:buFont typeface="Monotype Corsiva" panose="03010101010201010101" pitchFamily="66" charset="0"/>
              <a:buNone/>
            </a:pPr>
            <a:r>
              <a:rPr lang="en-GB" sz="2400" b="1">
                <a:solidFill>
                  <a:srgbClr val="FFFF00"/>
                </a:solidFill>
                <a:latin typeface="Monotype Corsiva" panose="03010101010201010101" pitchFamily="66" charset="0"/>
              </a:rPr>
              <a:t>   </a:t>
            </a:r>
            <a:endParaRPr lang="en-GB" sz="4400" b="1" i="1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4341" name="Picture 4" descr="mam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00750">
            <a:off x="250825" y="404813"/>
            <a:ext cx="5172075" cy="515778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364163" y="2276475"/>
            <a:ext cx="3779837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ru-RU" sz="2800" b="1" i="1">
                <a:solidFill>
                  <a:srgbClr val="800080"/>
                </a:solidFill>
                <a:latin typeface="Times New Roman" panose="02020603050405020304" pitchFamily="18" charset="0"/>
              </a:rPr>
              <a:t>Без сна </a:t>
            </a:r>
          </a:p>
          <a:p>
            <a:pPr lvl="1" algn="ctr" eaLnBrk="1" hangingPunct="1"/>
            <a:r>
              <a:rPr lang="ru-RU" sz="2800" b="1" i="1">
                <a:solidFill>
                  <a:srgbClr val="800080"/>
                </a:solidFill>
                <a:latin typeface="Times New Roman" panose="02020603050405020304" pitchFamily="18" charset="0"/>
              </a:rPr>
              <a:t>ночей твоих прошло немало, </a:t>
            </a:r>
          </a:p>
          <a:p>
            <a:pPr algn="ctr" eaLnBrk="1" hangingPunct="1"/>
            <a:r>
              <a:rPr lang="ru-RU" sz="2800" b="1" i="1">
                <a:solidFill>
                  <a:srgbClr val="800080"/>
                </a:solidFill>
                <a:latin typeface="Times New Roman" panose="02020603050405020304" pitchFamily="18" charset="0"/>
              </a:rPr>
              <a:t>Забот, тревог за нас не перечесть, </a:t>
            </a:r>
          </a:p>
          <a:p>
            <a:pPr algn="ctr" eaLnBrk="1" hangingPunct="1"/>
            <a:r>
              <a:rPr lang="ru-RU" sz="2800" b="1" i="1">
                <a:solidFill>
                  <a:srgbClr val="800080"/>
                </a:solidFill>
                <a:latin typeface="Times New Roman" panose="02020603050405020304" pitchFamily="18" charset="0"/>
              </a:rPr>
              <a:t>Земной поклон тебе, </a:t>
            </a:r>
          </a:p>
          <a:p>
            <a:pPr algn="ctr" eaLnBrk="1" hangingPunct="1"/>
            <a:r>
              <a:rPr lang="ru-RU" sz="2800" b="1" i="1">
                <a:solidFill>
                  <a:srgbClr val="800080"/>
                </a:solidFill>
                <a:latin typeface="Times New Roman" panose="02020603050405020304" pitchFamily="18" charset="0"/>
              </a:rPr>
              <a:t>родная мама </a:t>
            </a:r>
          </a:p>
          <a:p>
            <a:pPr algn="ctr" eaLnBrk="1" hangingPunct="1"/>
            <a:r>
              <a:rPr lang="ru-RU" sz="2800" b="1" i="1">
                <a:solidFill>
                  <a:srgbClr val="800080"/>
                </a:solidFill>
                <a:latin typeface="Times New Roman" panose="02020603050405020304" pitchFamily="18" charset="0"/>
              </a:rPr>
              <a:t>За то, что ты </a:t>
            </a:r>
          </a:p>
          <a:p>
            <a:pPr algn="ctr" eaLnBrk="1" hangingPunct="1"/>
            <a:r>
              <a:rPr lang="ru-RU" sz="2800" b="1" i="1">
                <a:solidFill>
                  <a:srgbClr val="800080"/>
                </a:solidFill>
                <a:latin typeface="Times New Roman" panose="02020603050405020304" pitchFamily="18" charset="0"/>
              </a:rPr>
              <a:t>на белом свете есть.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8424862" cy="677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319338" y="5683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 rot="-516276">
            <a:off x="4013200" y="4240213"/>
            <a:ext cx="480536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ru-RU" sz="3200" b="1">
                <a:solidFill>
                  <a:srgbClr val="D60093"/>
                </a:solidFill>
              </a:rPr>
              <a:t>Мама – человек, </a:t>
            </a:r>
          </a:p>
          <a:p>
            <a:pPr algn="ctr" eaLnBrk="1" hangingPunct="1">
              <a:lnSpc>
                <a:spcPct val="125000"/>
              </a:lnSpc>
            </a:pPr>
            <a:r>
              <a:rPr lang="ru-RU" sz="3200" b="1">
                <a:solidFill>
                  <a:srgbClr val="D60093"/>
                </a:solidFill>
              </a:rPr>
              <a:t>который любит тебя </a:t>
            </a:r>
          </a:p>
          <a:p>
            <a:pPr algn="ctr" eaLnBrk="1" hangingPunct="1">
              <a:lnSpc>
                <a:spcPct val="125000"/>
              </a:lnSpc>
            </a:pPr>
            <a:r>
              <a:rPr lang="ru-RU" sz="3200" b="1">
                <a:solidFill>
                  <a:srgbClr val="D60093"/>
                </a:solidFill>
              </a:rPr>
              <a:t>больше всего на свете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 rot="-334612">
            <a:off x="760413" y="1939925"/>
            <a:ext cx="35972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rgbClr val="00FFFF"/>
                </a:solidFill>
              </a:rPr>
              <a:t>Мамина любовь </a:t>
            </a:r>
          </a:p>
          <a:p>
            <a:pPr algn="ctr" eaLnBrk="1" hangingPunct="1"/>
            <a:r>
              <a:rPr lang="ru-RU" sz="3200" b="1">
                <a:solidFill>
                  <a:srgbClr val="00FFFF"/>
                </a:solidFill>
              </a:rPr>
              <a:t>безгранична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6337300" cy="68580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Rectangle 5"/>
          <p:cNvSpPr>
            <a:spLocks noChangeArrowheads="1"/>
          </p:cNvSpPr>
          <p:nvPr/>
        </p:nvSpPr>
        <p:spPr bwMode="auto">
          <a:xfrm rot="-766415">
            <a:off x="5219700" y="1700213"/>
            <a:ext cx="36210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rgbClr val="0000FF"/>
                </a:solidFill>
              </a:rPr>
              <a:t>Маминой любви </a:t>
            </a:r>
          </a:p>
          <a:p>
            <a:pPr algn="ctr" eaLnBrk="1" hangingPunct="1"/>
            <a:r>
              <a:rPr lang="ru-RU" sz="3200" b="1">
                <a:solidFill>
                  <a:srgbClr val="0000FF"/>
                </a:solidFill>
              </a:rPr>
              <a:t>нет предела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 rot="-544205">
            <a:off x="0" y="549275"/>
            <a:ext cx="50895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rgbClr val="0000FF"/>
                </a:solidFill>
              </a:rPr>
              <a:t>С мамой весело шагать </a:t>
            </a:r>
          </a:p>
          <a:p>
            <a:pPr algn="ctr" eaLnBrk="1" hangingPunct="1"/>
            <a:r>
              <a:rPr lang="ru-RU" sz="3200" b="1">
                <a:solidFill>
                  <a:srgbClr val="0000FF"/>
                </a:solidFill>
              </a:rPr>
              <a:t>по просторам…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9144000" cy="7002463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 rot="-740391">
            <a:off x="3851275" y="4221163"/>
            <a:ext cx="47418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chemeClr val="bg1"/>
                </a:solidFill>
              </a:rPr>
              <a:t>Любимый взгляд </a:t>
            </a:r>
          </a:p>
          <a:p>
            <a:pPr algn="ctr" eaLnBrk="1" hangingPunct="1"/>
            <a:r>
              <a:rPr lang="ru-RU" sz="3200" b="1">
                <a:solidFill>
                  <a:schemeClr val="bg1"/>
                </a:solidFill>
              </a:rPr>
              <a:t>всегда такой глубокий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ramka_89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7561263" cy="5329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713"/>
            <a:ext cx="9144000" cy="674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2268538" y="549275"/>
            <a:ext cx="6875462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ru-RU" sz="3000" b="1" i="1">
                <a:solidFill>
                  <a:srgbClr val="CC0066"/>
                </a:solidFill>
              </a:rPr>
              <a:t>На свете не существует человека ближе и роднее матери.</a:t>
            </a:r>
          </a:p>
          <a:p>
            <a:pPr algn="ctr" eaLnBrk="1" hangingPunct="1">
              <a:lnSpc>
                <a:spcPct val="125000"/>
              </a:lnSpc>
            </a:pPr>
            <a:r>
              <a:rPr lang="ru-RU" sz="3000" b="1" i="1">
                <a:solidFill>
                  <a:srgbClr val="CC0066"/>
                </a:solidFill>
              </a:rPr>
              <a:t>Её любовь к детям безгранична, бескорыстна, полна</a:t>
            </a:r>
          </a:p>
          <a:p>
            <a:pPr algn="ctr" eaLnBrk="1" hangingPunct="1">
              <a:lnSpc>
                <a:spcPct val="125000"/>
              </a:lnSpc>
            </a:pPr>
            <a:r>
              <a:rPr lang="ru-RU" sz="3000" b="1" i="1">
                <a:solidFill>
                  <a:srgbClr val="CC0066"/>
                </a:solidFill>
              </a:rPr>
              <a:t> самоотверженности.                              А материнство на Руси всегда было равноценно                           синониму святости.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30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419_sweet-floral-frame-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1844675"/>
            <a:ext cx="88201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sz="2800" b="1" i="1">
                <a:solidFill>
                  <a:srgbClr val="CC0066"/>
                </a:solidFill>
              </a:rPr>
              <a:t>С годами, став взрослее, в чувствах строже,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sz="2800" b="1" i="1">
                <a:solidFill>
                  <a:srgbClr val="CC0066"/>
                </a:solidFill>
              </a:rPr>
              <a:t>Вдруг сердцем начинаешь понимать: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sz="2800" b="1" i="1">
                <a:solidFill>
                  <a:srgbClr val="CC0066"/>
                </a:solidFill>
              </a:rPr>
              <a:t>Нет человека ближе и дороже,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sz="2800" b="1" i="1">
                <a:solidFill>
                  <a:srgbClr val="CC0066"/>
                </a:solidFill>
              </a:rPr>
              <a:t>Чем женщина, которой имя Мать!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 rot="-464961">
            <a:off x="3779838" y="404813"/>
            <a:ext cx="55689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0000FF"/>
                </a:solidFill>
              </a:rPr>
              <a:t>Проходят годы безвозвратно,</a:t>
            </a:r>
          </a:p>
          <a:p>
            <a:pPr eaLnBrk="1" hangingPunct="1"/>
            <a:r>
              <a:rPr lang="ru-RU" sz="2400" b="1">
                <a:solidFill>
                  <a:srgbClr val="0000FF"/>
                </a:solidFill>
              </a:rPr>
              <a:t>И далеко не все сбываются мечты.</a:t>
            </a:r>
          </a:p>
          <a:p>
            <a:pPr eaLnBrk="1" hangingPunct="1"/>
            <a:r>
              <a:rPr lang="ru-RU" sz="2400" b="1">
                <a:solidFill>
                  <a:srgbClr val="0000FF"/>
                </a:solidFill>
              </a:rPr>
              <a:t>Но как мне ощущать приятно,</a:t>
            </a:r>
          </a:p>
          <a:p>
            <a:pPr eaLnBrk="1" hangingPunct="1"/>
            <a:r>
              <a:rPr lang="ru-RU" sz="2400" b="1">
                <a:solidFill>
                  <a:srgbClr val="0000FF"/>
                </a:solidFill>
              </a:rPr>
              <a:t>Что есть на свете моя мама – ты!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713"/>
            <a:ext cx="9144000" cy="674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539750" y="1412875"/>
            <a:ext cx="8064500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ru-RU" sz="3200" b="1">
                <a:solidFill>
                  <a:srgbClr val="990099"/>
                </a:solidFill>
              </a:rPr>
              <a:t>«Вся гордость мира от матерей.</a:t>
            </a:r>
          </a:p>
          <a:p>
            <a:pPr algn="ctr" eaLnBrk="1" hangingPunct="1">
              <a:lnSpc>
                <a:spcPct val="125000"/>
              </a:lnSpc>
            </a:pPr>
            <a:r>
              <a:rPr lang="ru-RU" sz="3200" b="1">
                <a:solidFill>
                  <a:srgbClr val="990099"/>
                </a:solidFill>
              </a:rPr>
              <a:t>Без солнца не цветут цветы,</a:t>
            </a:r>
          </a:p>
          <a:p>
            <a:pPr algn="ctr" eaLnBrk="1" hangingPunct="1">
              <a:lnSpc>
                <a:spcPct val="125000"/>
              </a:lnSpc>
            </a:pPr>
            <a:r>
              <a:rPr lang="ru-RU" sz="3200" b="1">
                <a:solidFill>
                  <a:srgbClr val="990099"/>
                </a:solidFill>
              </a:rPr>
              <a:t>Без любви нет счастья,</a:t>
            </a:r>
          </a:p>
          <a:p>
            <a:pPr algn="ctr" eaLnBrk="1" hangingPunct="1">
              <a:lnSpc>
                <a:spcPct val="125000"/>
              </a:lnSpc>
            </a:pPr>
            <a:r>
              <a:rPr lang="ru-RU" sz="3200" b="1">
                <a:solidFill>
                  <a:srgbClr val="990099"/>
                </a:solidFill>
              </a:rPr>
              <a:t>Без женщины нет любви,</a:t>
            </a:r>
          </a:p>
          <a:p>
            <a:pPr algn="ctr" eaLnBrk="1" hangingPunct="1">
              <a:lnSpc>
                <a:spcPct val="125000"/>
              </a:lnSpc>
            </a:pPr>
            <a:r>
              <a:rPr lang="ru-RU" sz="3200" b="1">
                <a:solidFill>
                  <a:srgbClr val="990099"/>
                </a:solidFill>
              </a:rPr>
              <a:t>Без матери нет ни поэта, ни героя!»</a:t>
            </a:r>
          </a:p>
          <a:p>
            <a:pPr eaLnBrk="1" hangingPunct="1"/>
            <a:endParaRPr lang="ru-RU" sz="3200" b="1">
              <a:solidFill>
                <a:srgbClr val="990099"/>
              </a:solidFill>
            </a:endParaRPr>
          </a:p>
          <a:p>
            <a:pPr algn="r" eaLnBrk="1" hangingPunct="1"/>
            <a:r>
              <a:rPr lang="ru-RU" sz="2000" b="1">
                <a:solidFill>
                  <a:srgbClr val="990099"/>
                </a:solidFill>
              </a:rPr>
              <a:t>М.Горький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syn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 rot="-808105">
            <a:off x="0" y="765175"/>
            <a:ext cx="52292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0000FF"/>
                </a:solidFill>
              </a:rPr>
              <a:t>Не забывайте – мама лишь одна,</a:t>
            </a:r>
          </a:p>
          <a:p>
            <a:pPr algn="ctr" eaLnBrk="1" hangingPunct="1"/>
            <a:r>
              <a:rPr lang="ru-RU" sz="2400" b="1">
                <a:solidFill>
                  <a:srgbClr val="0000FF"/>
                </a:solidFill>
              </a:rPr>
              <a:t>И в вас, порой, нуждается она.</a:t>
            </a:r>
          </a:p>
          <a:p>
            <a:pPr algn="ctr" eaLnBrk="1" hangingPunct="1"/>
            <a:r>
              <a:rPr lang="ru-RU" sz="2400" b="1">
                <a:solidFill>
                  <a:srgbClr val="0000FF"/>
                </a:solidFill>
              </a:rPr>
              <a:t>У всех дела и важная работа, </a:t>
            </a:r>
          </a:p>
          <a:p>
            <a:pPr algn="ctr" eaLnBrk="1" hangingPunct="1"/>
            <a:r>
              <a:rPr lang="ru-RU" sz="2400" b="1">
                <a:solidFill>
                  <a:srgbClr val="0000FF"/>
                </a:solidFill>
              </a:rPr>
              <a:t>А ей нужна лишь ласка и забота.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amka_89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042988" y="1268413"/>
            <a:ext cx="7129462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200" b="1" i="1">
                <a:solidFill>
                  <a:srgbClr val="0000FF"/>
                </a:solidFill>
              </a:rPr>
              <a:t>Какими бы взрослыми, сильными, умными, красивыми мы ни стали, </a:t>
            </a:r>
          </a:p>
          <a:p>
            <a:pPr algn="ctr" eaLnBrk="1" hangingPunct="1"/>
            <a:r>
              <a:rPr lang="ru-RU" sz="3200" b="1" i="1">
                <a:solidFill>
                  <a:srgbClr val="0000FF"/>
                </a:solidFill>
              </a:rPr>
              <a:t>как бы далеко жизнь ни увела нас от родительского крова, мама всегда остается для нас мамой, а мы - ее детьми. </a:t>
            </a:r>
          </a:p>
          <a:p>
            <a:pPr algn="ctr" eaLnBrk="1" hangingPunct="1"/>
            <a:r>
              <a:rPr lang="ru-RU" sz="3200" b="1" i="1">
                <a:solidFill>
                  <a:srgbClr val="0000FF"/>
                </a:solidFill>
              </a:rPr>
              <a:t> Берегите своих матерей!</a:t>
            </a:r>
            <a:r>
              <a:rPr lang="ru-RU" sz="3200" b="1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img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4284663" y="333375"/>
            <a:ext cx="37449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3600" b="1">
                <a:solidFill>
                  <a:srgbClr val="0000FF"/>
                </a:solidFill>
              </a:rPr>
              <a:t>С Днём матери!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0200" cy="6858000"/>
          </a:xfrm>
          <a:prstGeom prst="rect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4284663" y="404813"/>
            <a:ext cx="4572000" cy="666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2400" b="1" i="1">
                <a:solidFill>
                  <a:srgbClr val="0000FF"/>
                </a:solidFill>
              </a:rPr>
              <a:t>Наперекор изменчивой молве</a:t>
            </a:r>
          </a:p>
          <a:p>
            <a:pPr algn="ctr" eaLnBrk="1" hangingPunct="1"/>
            <a:r>
              <a:rPr lang="en-GB" sz="2400" b="1" i="1">
                <a:solidFill>
                  <a:srgbClr val="0000FF"/>
                </a:solidFill>
              </a:rPr>
              <a:t>      Художники прославили в веках</a:t>
            </a:r>
          </a:p>
          <a:p>
            <a:pPr algn="ctr" eaLnBrk="1" hangingPunct="1"/>
            <a:r>
              <a:rPr lang="en-GB" sz="2400" b="1" i="1">
                <a:solidFill>
                  <a:srgbClr val="0000FF"/>
                </a:solidFill>
              </a:rPr>
              <a:t>    Не девушку с венком на голове,</a:t>
            </a:r>
          </a:p>
          <a:p>
            <a:pPr algn="ctr" eaLnBrk="1" hangingPunct="1"/>
            <a:r>
              <a:rPr lang="en-GB" sz="2400" b="1" i="1">
                <a:solidFill>
                  <a:srgbClr val="0000FF"/>
                </a:solidFill>
              </a:rPr>
              <a:t>   А Женщину </a:t>
            </a:r>
            <a:endParaRPr lang="ru-RU" sz="2400" b="1" i="1">
              <a:solidFill>
                <a:srgbClr val="0000FF"/>
              </a:solidFill>
            </a:endParaRPr>
          </a:p>
          <a:p>
            <a:pPr algn="ctr" eaLnBrk="1" hangingPunct="1"/>
            <a:r>
              <a:rPr lang="en-GB" sz="2400" b="1" i="1">
                <a:solidFill>
                  <a:srgbClr val="0000FF"/>
                </a:solidFill>
              </a:rPr>
              <a:t>с младенцем на руках.</a:t>
            </a:r>
          </a:p>
          <a:p>
            <a:pPr algn="ctr" eaLnBrk="1" hangingPunct="1"/>
            <a:r>
              <a:rPr lang="en-GB" sz="2400" b="1" i="1">
                <a:solidFill>
                  <a:srgbClr val="0000FF"/>
                </a:solidFill>
              </a:rPr>
              <a:t>    Девичья красота несовершенна.</a:t>
            </a:r>
          </a:p>
          <a:p>
            <a:pPr algn="ctr" eaLnBrk="1" hangingPunct="1"/>
            <a:r>
              <a:rPr lang="en-GB" sz="2400" b="1" i="1">
                <a:solidFill>
                  <a:srgbClr val="0000FF"/>
                </a:solidFill>
              </a:rPr>
              <a:t>   В ней нет еще душевной глубины.</a:t>
            </a:r>
          </a:p>
          <a:p>
            <a:pPr algn="ctr" eaLnBrk="1" hangingPunct="1"/>
            <a:r>
              <a:rPr lang="en-GB" sz="2400" b="1" i="1">
                <a:solidFill>
                  <a:srgbClr val="0000FF"/>
                </a:solidFill>
              </a:rPr>
              <a:t>   Родив дитя, </a:t>
            </a:r>
            <a:endParaRPr lang="ru-RU" sz="2400" b="1" i="1">
              <a:solidFill>
                <a:srgbClr val="0000FF"/>
              </a:solidFill>
            </a:endParaRPr>
          </a:p>
          <a:p>
            <a:pPr algn="ctr" eaLnBrk="1" hangingPunct="1"/>
            <a:r>
              <a:rPr lang="en-GB" sz="2400" b="1" i="1">
                <a:solidFill>
                  <a:srgbClr val="0000FF"/>
                </a:solidFill>
              </a:rPr>
              <a:t>рождается Мадонна,</a:t>
            </a:r>
          </a:p>
          <a:p>
            <a:pPr algn="ctr" eaLnBrk="1" hangingPunct="1"/>
            <a:r>
              <a:rPr lang="en-GB" sz="2400" b="1" i="1">
                <a:solidFill>
                  <a:srgbClr val="0000FF"/>
                </a:solidFill>
              </a:rPr>
              <a:t>    В ее чертах - Миры отражены.</a:t>
            </a: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SzPct val="100000"/>
              <a:buFont typeface="Arial" panose="020B0604020202020204" pitchFamily="34" charset="0"/>
              <a:buNone/>
            </a:pPr>
            <a:endParaRPr lang="en-GB" sz="2400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8192554_32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 rot="-357761">
            <a:off x="250825" y="4581525"/>
            <a:ext cx="6434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3600" b="1">
                <a:solidFill>
                  <a:srgbClr val="0000FF"/>
                </a:solidFill>
              </a:rPr>
              <a:t>Все цветы мира для мамы!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amma-768x5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1763713" y="2833688"/>
            <a:ext cx="50895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400">
                <a:solidFill>
                  <a:srgbClr val="0000FF"/>
                </a:solidFill>
              </a:rPr>
              <a:t>Подготовила главный  библиограф                        читального зала </a:t>
            </a:r>
          </a:p>
          <a:p>
            <a:pPr algn="ctr" eaLnBrk="1" hangingPunct="1"/>
            <a:r>
              <a:rPr lang="ru-RU" sz="1400">
                <a:solidFill>
                  <a:srgbClr val="0000FF"/>
                </a:solidFill>
              </a:rPr>
              <a:t>Центральной библиотеки                                                                               Л.П. Кудрявцева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9900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144629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611188" y="620713"/>
            <a:ext cx="7993062" cy="588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200" b="1" i="1">
                <a:solidFill>
                  <a:srgbClr val="CC0000"/>
                </a:solidFill>
              </a:rPr>
              <a:t>Среди многочисленных праздников отмечаемых в нашей стране,</a:t>
            </a:r>
          </a:p>
          <a:p>
            <a:pPr algn="ctr" eaLnBrk="1" hangingPunct="1"/>
            <a:r>
              <a:rPr lang="ru-RU" sz="3600" b="1" i="1">
                <a:solidFill>
                  <a:srgbClr val="0000FF"/>
                </a:solidFill>
              </a:rPr>
              <a:t>День матери</a:t>
            </a:r>
            <a:r>
              <a:rPr lang="ru-RU" sz="3600" b="1" i="1">
                <a:solidFill>
                  <a:srgbClr val="CC0000"/>
                </a:solidFill>
              </a:rPr>
              <a:t> </a:t>
            </a:r>
          </a:p>
          <a:p>
            <a:pPr algn="ctr" eaLnBrk="1" hangingPunct="1"/>
            <a:r>
              <a:rPr lang="ru-RU" sz="3200" b="1" i="1">
                <a:solidFill>
                  <a:srgbClr val="CC0000"/>
                </a:solidFill>
              </a:rPr>
              <a:t>занимает особое место. Это праздник, к которому никто не может остаться равнодушным.      В этот день хочется сказать слова благодарности всем матерям,            которые дарят детям любовь,             доброту и нежность.</a:t>
            </a:r>
          </a:p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endParaRPr lang="ru-RU" sz="3200" b="1" i="1">
              <a:solidFill>
                <a:srgbClr val="CC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oymomhomeworkhighres-1068x84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755650" y="1143000"/>
            <a:ext cx="7593013" cy="375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sz="3200" b="1" i="1">
                <a:solidFill>
                  <a:srgbClr val="800080"/>
                </a:solidFill>
              </a:rPr>
              <a:t>Когда вы были маленькие дети,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sz="3200" b="1" i="1">
                <a:solidFill>
                  <a:srgbClr val="800080"/>
                </a:solidFill>
              </a:rPr>
              <a:t>Для вашей мамы лучшие на свете,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sz="3200" b="1" i="1">
                <a:solidFill>
                  <a:srgbClr val="800080"/>
                </a:solidFill>
              </a:rPr>
              <a:t>Она дарила вам свою любовь,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sz="3200" b="1" i="1">
                <a:solidFill>
                  <a:srgbClr val="800080"/>
                </a:solidFill>
              </a:rPr>
              <a:t>Учила, наставляла вновь и вновь…</a:t>
            </a:r>
          </a:p>
          <a:p>
            <a:pPr algn="ctr" eaLnBrk="1" hangingPunct="1">
              <a:lnSpc>
                <a:spcPct val="150000"/>
              </a:lnSpc>
            </a:pPr>
            <a:endParaRPr lang="ru-RU" sz="3200" b="1" i="1">
              <a:solidFill>
                <a:srgbClr val="80008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00">
        <p15:prstTrans prst="airplane"/>
      </p:transition>
    </mc:Choice>
    <mc:Fallback>
      <p:transition spd="slow" advTm="8000">
        <p:fade/>
      </p:transition>
    </mc:Fallback>
  </mc:AlternateContent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404</Words>
  <Application>Microsoft Office PowerPoint</Application>
  <PresentationFormat>Экран (4:3)</PresentationFormat>
  <Paragraphs>78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МУК "Анапская ЦБС"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1_2</dc:creator>
  <cp:lastModifiedBy>ОКТ</cp:lastModifiedBy>
  <cp:revision>13</cp:revision>
  <dcterms:created xsi:type="dcterms:W3CDTF">2017-11-14T08:19:34Z</dcterms:created>
  <dcterms:modified xsi:type="dcterms:W3CDTF">2017-11-17T13:12:58Z</dcterms:modified>
</cp:coreProperties>
</file>