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0000FF"/>
    <a:srgbClr val="000066"/>
    <a:srgbClr val="FF99CC"/>
    <a:srgbClr val="2057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Мир детям всего мира!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Урок мира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1 класс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NvKZN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2952328" cy="2736304"/>
          </a:xfrm>
          <a:prstGeom prst="rect">
            <a:avLst/>
          </a:prstGeom>
          <a:noFill/>
        </p:spPr>
      </p:pic>
      <p:pic>
        <p:nvPicPr>
          <p:cNvPr id="4" name="Picture 2" descr="F:\NvKZN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09634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Слушайте!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Нам нужен</a:t>
            </a:r>
            <a:r>
              <a:rPr lang="ru-RU" dirty="0" smtClean="0">
                <a:solidFill>
                  <a:srgbClr val="CC0000"/>
                </a:solidFill>
              </a:rPr>
              <a:t> мир</a:t>
            </a:r>
            <a:r>
              <a:rPr lang="ru-RU" dirty="0" smtClean="0"/>
              <a:t>, чтоб строить города, </a:t>
            </a:r>
            <a:br>
              <a:rPr lang="ru-RU" dirty="0" smtClean="0"/>
            </a:br>
            <a:r>
              <a:rPr lang="ru-RU" dirty="0" smtClean="0"/>
              <a:t>Сажать деревья и работать в поле. </a:t>
            </a:r>
            <a:br>
              <a:rPr lang="ru-RU" dirty="0" smtClean="0"/>
            </a:br>
            <a:r>
              <a:rPr lang="ru-RU" dirty="0" smtClean="0"/>
              <a:t>Его хотят все люди доброй воли. </a:t>
            </a:r>
            <a:br>
              <a:rPr lang="ru-RU" dirty="0" smtClean="0"/>
            </a:br>
            <a:r>
              <a:rPr lang="ru-RU" dirty="0" smtClean="0">
                <a:solidFill>
                  <a:srgbClr val="CC0000"/>
                </a:solidFill>
              </a:rPr>
              <a:t>Нам нужен мир навеки! Навсегда!</a:t>
            </a:r>
          </a:p>
          <a:p>
            <a:endParaRPr lang="ru-RU" dirty="0"/>
          </a:p>
        </p:txBody>
      </p:sp>
      <p:pic>
        <p:nvPicPr>
          <p:cNvPr id="1026" name="Picture 2" descr="F:\sadim-derev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46085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ыставка рисунков Нет войн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573016"/>
          </a:xfrm>
          <a:prstGeom prst="rect">
            <a:avLst/>
          </a:prstGeom>
          <a:noFill/>
        </p:spPr>
      </p:pic>
      <p:pic>
        <p:nvPicPr>
          <p:cNvPr id="2051" name="Picture 3" descr="F:\1367426016_pust-vsegda-budet-sol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716016" cy="3356992"/>
          </a:xfrm>
          <a:prstGeom prst="rect">
            <a:avLst/>
          </a:prstGeom>
          <a:noFill/>
        </p:spPr>
      </p:pic>
      <p:pic>
        <p:nvPicPr>
          <p:cNvPr id="2052" name="Picture 4" descr="F:\dove-268491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"/>
            <a:ext cx="4427984" cy="3501008"/>
          </a:xfrm>
          <a:prstGeom prst="rect">
            <a:avLst/>
          </a:prstGeom>
          <a:noFill/>
        </p:spPr>
      </p:pic>
      <p:pic>
        <p:nvPicPr>
          <p:cNvPr id="2053" name="Picture 5" descr="F:\motivator-3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4279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3300"/>
                </a:solidFill>
              </a:rPr>
              <a:t>1сентября-день знаний!</a:t>
            </a:r>
            <a:endParaRPr lang="ru-RU" sz="48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 жарким солнышком согреты.</a:t>
            </a:r>
          </a:p>
          <a:p>
            <a:pPr>
              <a:buNone/>
            </a:pPr>
            <a:r>
              <a:rPr lang="ru-RU" dirty="0" smtClean="0"/>
              <a:t>Леса ещё листвой одеты,</a:t>
            </a:r>
          </a:p>
          <a:p>
            <a:pPr>
              <a:buNone/>
            </a:pPr>
            <a:r>
              <a:rPr lang="ru-RU" dirty="0" smtClean="0"/>
              <a:t>У всех детей в руках букеты,</a:t>
            </a:r>
          </a:p>
          <a:p>
            <a:pPr>
              <a:buNone/>
            </a:pPr>
            <a:r>
              <a:rPr lang="ru-RU" dirty="0" smtClean="0"/>
              <a:t>День хоть и грустный, но весёлый,</a:t>
            </a:r>
          </a:p>
          <a:p>
            <a:pPr>
              <a:buNone/>
            </a:pPr>
            <a:r>
              <a:rPr lang="ru-RU" dirty="0" smtClean="0"/>
              <a:t>Грустишь ты:</a:t>
            </a:r>
          </a:p>
          <a:p>
            <a:pPr>
              <a:buNone/>
            </a:pPr>
            <a:r>
              <a:rPr lang="ru-RU" dirty="0" smtClean="0"/>
              <a:t>-До свидания, лето!</a:t>
            </a:r>
          </a:p>
          <a:p>
            <a:pPr>
              <a:buNone/>
            </a:pPr>
            <a:r>
              <a:rPr lang="ru-RU" dirty="0" smtClean="0"/>
              <a:t>И радуешься:</a:t>
            </a:r>
          </a:p>
          <a:p>
            <a:pPr>
              <a:buNone/>
            </a:pPr>
            <a:r>
              <a:rPr lang="ru-RU" dirty="0" smtClean="0"/>
              <a:t>-Здравствуй, школа!</a:t>
            </a:r>
            <a:endParaRPr lang="ru-RU" dirty="0"/>
          </a:p>
        </p:txBody>
      </p:sp>
      <p:pic>
        <p:nvPicPr>
          <p:cNvPr id="1026" name="Picture 2" descr="F:\Bankoboev.Ru_osennii_les_i_svezhie_vshody_na_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4176464" cy="2880320"/>
          </a:xfrm>
          <a:prstGeom prst="rect">
            <a:avLst/>
          </a:prstGeom>
          <a:noFill/>
        </p:spPr>
      </p:pic>
      <p:pic>
        <p:nvPicPr>
          <p:cNvPr id="4" name="Picture 2" descr="F:\осенний-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40768"/>
            <a:ext cx="15974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Здравствуй, школа!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2050" name="Picture 2" descr="F:\1sentyabrya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97666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1 сентября- день мира!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Мир строит, война разрушает.</a:t>
            </a:r>
          </a:p>
          <a:p>
            <a:pPr>
              <a:buNone/>
            </a:pPr>
            <a:r>
              <a:rPr lang="ru-RU" dirty="0" smtClean="0"/>
              <a:t>Мир на планете- счастливы дети.</a:t>
            </a:r>
          </a:p>
          <a:p>
            <a:pPr>
              <a:buNone/>
            </a:pPr>
            <a:r>
              <a:rPr lang="ru-RU" dirty="0" smtClean="0"/>
              <a:t>Дружно за мир стоять- войне </a:t>
            </a:r>
            <a:r>
              <a:rPr lang="ru-RU" smtClean="0"/>
              <a:t>не бывать</a:t>
            </a:r>
            <a:endParaRPr lang="ru-RU" dirty="0"/>
          </a:p>
        </p:txBody>
      </p:sp>
      <p:pic>
        <p:nvPicPr>
          <p:cNvPr id="3074" name="Picture 2" descr="F:\DSC01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888432" cy="2880320"/>
          </a:xfrm>
          <a:prstGeom prst="rect">
            <a:avLst/>
          </a:prstGeom>
          <a:noFill/>
        </p:spPr>
      </p:pic>
      <p:pic>
        <p:nvPicPr>
          <p:cNvPr id="3076" name="Picture 4" descr="F:\p2050185_ejw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России.</a:t>
            </a:r>
            <a:endParaRPr lang="ru-RU" dirty="0"/>
          </a:p>
        </p:txBody>
      </p:sp>
      <p:pic>
        <p:nvPicPr>
          <p:cNvPr id="1026" name="Picture 2" descr="C:\Users\Виктор\Desktop\i-flag-ho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878497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Значение цветов российского флага</a:t>
            </a:r>
          </a:p>
          <a:p>
            <a:r>
              <a:rPr lang="ru-RU" dirty="0" smtClean="0"/>
              <a:t>Цветам российского флага приписывается множество разных символических значений, однако официального толкования цветов Государственного флага Российской Федерации на данный момент не существует. Самое популярное толкование его цветов заключается в следующем.</a:t>
            </a:r>
          </a:p>
          <a:p>
            <a:r>
              <a:rPr lang="ru-RU" dirty="0" smtClean="0"/>
              <a:t>• Белый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цвет является символом благородства и откровенности.</a:t>
            </a:r>
          </a:p>
          <a:p>
            <a:r>
              <a:rPr lang="ru-RU" dirty="0" smtClean="0"/>
              <a:t>• Синий цвет символизирует честность, верность, безупречность и целомудрие.</a:t>
            </a:r>
          </a:p>
          <a:p>
            <a:r>
              <a:rPr lang="ru-RU" dirty="0" smtClean="0"/>
              <a:t>• Красный цвет означает смелость, мужество, великодушие и любовь к родине.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Голубь мира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Это птичка-невеличка,</a:t>
            </a:r>
          </a:p>
          <a:p>
            <a:pPr algn="ctr"/>
            <a:r>
              <a:rPr lang="ru-RU" sz="3600" dirty="0" smtClean="0"/>
              <a:t>В </a:t>
            </a:r>
            <a:r>
              <a:rPr lang="ru-RU" sz="4000" dirty="0" smtClean="0"/>
              <a:t>городах</a:t>
            </a:r>
            <a:r>
              <a:rPr lang="ru-RU" sz="3600" dirty="0" smtClean="0"/>
              <a:t> живёт.</a:t>
            </a:r>
          </a:p>
          <a:p>
            <a:pPr algn="ctr"/>
            <a:r>
              <a:rPr lang="ru-RU" sz="3600" dirty="0" smtClean="0"/>
              <a:t>Крошек ей насыплешь-</a:t>
            </a:r>
          </a:p>
          <a:p>
            <a:pPr algn="ctr"/>
            <a:r>
              <a:rPr lang="ru-RU" sz="3600" dirty="0" smtClean="0"/>
              <a:t>Воркует и клюёт.</a:t>
            </a:r>
            <a:endParaRPr lang="ru-RU" sz="3600" dirty="0"/>
          </a:p>
        </p:txBody>
      </p:sp>
      <p:pic>
        <p:nvPicPr>
          <p:cNvPr id="5122" name="Picture 2" descr="F:\306266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404664"/>
            <a:ext cx="5111750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Слушайте!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5626968" cy="5217443"/>
          </a:xfrm>
        </p:spPr>
        <p:txBody>
          <a:bodyPr/>
          <a:lstStyle/>
          <a:p>
            <a:r>
              <a:rPr lang="ru-RU" sz="4000" dirty="0" smtClean="0"/>
              <a:t>Мамы, папы, </a:t>
            </a:r>
            <a:br>
              <a:rPr lang="ru-RU" sz="4000" dirty="0" smtClean="0"/>
            </a:br>
            <a:r>
              <a:rPr lang="ru-RU" sz="4000" dirty="0" smtClean="0"/>
              <a:t>все взрослые люди! </a:t>
            </a:r>
            <a:br>
              <a:rPr lang="ru-RU" sz="4000" dirty="0" smtClean="0"/>
            </a:br>
            <a:r>
              <a:rPr lang="ru-RU" sz="4000" dirty="0" smtClean="0"/>
              <a:t>Слушайте голос своих детей: </a:t>
            </a:r>
            <a:br>
              <a:rPr lang="ru-RU" sz="4000" dirty="0" smtClean="0"/>
            </a:br>
            <a:r>
              <a:rPr lang="ru-RU" sz="4000" dirty="0" smtClean="0"/>
              <a:t>Ядерных взрывов вовек пусть не будет, </a:t>
            </a:r>
            <a:br>
              <a:rPr lang="ru-RU" sz="4000" dirty="0" smtClean="0"/>
            </a:br>
            <a:r>
              <a:rPr lang="ru-RU" sz="4000" dirty="0" smtClean="0"/>
              <a:t>Путь войне преградите скорей!</a:t>
            </a:r>
          </a:p>
          <a:p>
            <a:endParaRPr lang="ru-RU" dirty="0"/>
          </a:p>
        </p:txBody>
      </p:sp>
      <p:pic>
        <p:nvPicPr>
          <p:cNvPr id="1026" name="Picture 2" descr="F:\ABo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08920"/>
            <a:ext cx="288032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Слушайте!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1920" y="1340768"/>
            <a:ext cx="4834880" cy="51125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Нам нужен мир на голубой планете, </a:t>
            </a:r>
            <a:br>
              <a:rPr lang="ru-RU" sz="3600" dirty="0" smtClean="0"/>
            </a:br>
            <a:r>
              <a:rPr lang="ru-RU" sz="3600" dirty="0" smtClean="0"/>
              <a:t>Его хотят и взрослые, и дети. </a:t>
            </a:r>
            <a:br>
              <a:rPr lang="ru-RU" sz="3600" dirty="0" smtClean="0"/>
            </a:br>
            <a:r>
              <a:rPr lang="ru-RU" sz="3600" dirty="0" smtClean="0"/>
              <a:t>Им хочется, проснувшись на рассвете, </a:t>
            </a:r>
            <a:br>
              <a:rPr lang="ru-RU" sz="3600" dirty="0" smtClean="0"/>
            </a:br>
            <a:r>
              <a:rPr lang="ru-RU" sz="3600" dirty="0" smtClean="0"/>
              <a:t>Не вспоминать, не думать о войне.</a:t>
            </a:r>
          </a:p>
          <a:p>
            <a:endParaRPr lang="ru-RU" sz="3600" dirty="0"/>
          </a:p>
        </p:txBody>
      </p:sp>
      <p:pic>
        <p:nvPicPr>
          <p:cNvPr id="1026" name="Picture 2" descr="F:\2580738686956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236</TotalTime>
  <Words>197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Мир детям всего мира!</vt:lpstr>
      <vt:lpstr>1сентября-день знаний!</vt:lpstr>
      <vt:lpstr>Здравствуй, школа!</vt:lpstr>
      <vt:lpstr>1 сентября- день мира!</vt:lpstr>
      <vt:lpstr>Флаг России.</vt:lpstr>
      <vt:lpstr>Слайд 6</vt:lpstr>
      <vt:lpstr>Голубь мира</vt:lpstr>
      <vt:lpstr>Слушайте!</vt:lpstr>
      <vt:lpstr>Слушайте!</vt:lpstr>
      <vt:lpstr>Слушайте!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детям всего мира!</dc:title>
  <dc:creator>enot</dc:creator>
  <cp:lastModifiedBy>Windows User</cp:lastModifiedBy>
  <cp:revision>48</cp:revision>
  <dcterms:created xsi:type="dcterms:W3CDTF">2014-10-10T12:24:14Z</dcterms:created>
  <dcterms:modified xsi:type="dcterms:W3CDTF">2015-08-31T16:29:23Z</dcterms:modified>
</cp:coreProperties>
</file>