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C10684-2BF0-44D6-B625-55BEDB59D1A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331FB8-C6C9-4851-9C05-F90DEDB9451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305800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05800" cy="19812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 в Дом-музей семьи Степановых.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Музей семьи Степановых\DSCN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1216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Музей семьи Степановых\DSCN1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Музей семьи Степановых\DSCN1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Музей семьи Степановых\DSCN1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Музей семьи Степановых\DSCN1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Музей семьи Степановых\DSCN1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Музей семьи Степановых\DSCN1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Музей семьи Степановых\DSCN1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Музей семьи Степановых\DSCN1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Продолжается работа по военно-патриотическому  воспитанию. </a:t>
            </a:r>
          </a:p>
          <a:p>
            <a:pPr>
              <a:buNone/>
            </a:pPr>
            <a:r>
              <a:rPr lang="ru-RU" sz="3600" dirty="0" smtClean="0"/>
              <a:t>        Память о подвиге и трагедии семьи Степановых будет вечно жить в сердцах нашего народа.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Музей семьи Степановых\DSCN1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Музей семьи Степановых\DSCN1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Музей семьи Степановых\DSCN1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узей семьи Степановых\DSCN1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Музей семьи Степановых\DSCN1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Музей семьи Степановых\DSCN1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узей семьи Степановых\DSCN1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Музей семьи Степановых\DSCN1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29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Поход в Дом-музей семьи Степановых.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в Дом-музей семьи Степановых.</dc:title>
  <dc:creator>Windows User</dc:creator>
  <cp:lastModifiedBy>Windows User</cp:lastModifiedBy>
  <cp:revision>2</cp:revision>
  <dcterms:created xsi:type="dcterms:W3CDTF">2016-04-03T20:32:28Z</dcterms:created>
  <dcterms:modified xsi:type="dcterms:W3CDTF">2016-04-03T20:50:42Z</dcterms:modified>
</cp:coreProperties>
</file>