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44A869-F1D7-4240-ACEB-EBB15CA4A189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C66B552-EC12-488E-B057-CCCCCAE7B0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43182"/>
            <a:ext cx="7772400" cy="2643206"/>
          </a:xfrm>
        </p:spPr>
        <p:txBody>
          <a:bodyPr/>
          <a:lstStyle/>
          <a:p>
            <a:r>
              <a:rPr lang="ru-RU" sz="9600" dirty="0" smtClean="0">
                <a:solidFill>
                  <a:srgbClr val="FFFF00"/>
                </a:solidFill>
              </a:rPr>
              <a:t>   АРЕНДА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57364"/>
            <a:ext cx="7772400" cy="12858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АРЕНДОДАТЕЛЬ – передаёт     в пользование   своё    имущество на определённый   срок   за   оплату.</a:t>
            </a:r>
          </a:p>
          <a:p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АРЕНДАТОР -    пользуется   чужим  имуществом  за  оплату.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исунок (12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255636" cy="48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исунок (13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606783" cy="41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</TotalTime>
  <Words>23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   АРЕНДА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АРЕНДА</dc:title>
  <dc:creator>Ирина</dc:creator>
  <cp:lastModifiedBy>Ирина</cp:lastModifiedBy>
  <cp:revision>2</cp:revision>
  <dcterms:created xsi:type="dcterms:W3CDTF">2016-04-05T19:09:24Z</dcterms:created>
  <dcterms:modified xsi:type="dcterms:W3CDTF">2016-04-05T19:17:15Z</dcterms:modified>
</cp:coreProperties>
</file>