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92D17C-A52A-4F31-A8BB-8BF92DC6B19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B5259A-0EDE-4FDD-BBA7-6C970E791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D17C-A52A-4F31-A8BB-8BF92DC6B19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5259A-0EDE-4FDD-BBA7-6C970E791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B92D17C-A52A-4F31-A8BB-8BF92DC6B19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B5259A-0EDE-4FDD-BBA7-6C970E791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D17C-A52A-4F31-A8BB-8BF92DC6B19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5259A-0EDE-4FDD-BBA7-6C970E791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92D17C-A52A-4F31-A8BB-8BF92DC6B19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B5259A-0EDE-4FDD-BBA7-6C970E791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D17C-A52A-4F31-A8BB-8BF92DC6B19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5259A-0EDE-4FDD-BBA7-6C970E791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D17C-A52A-4F31-A8BB-8BF92DC6B19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5259A-0EDE-4FDD-BBA7-6C970E791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D17C-A52A-4F31-A8BB-8BF92DC6B19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5259A-0EDE-4FDD-BBA7-6C970E791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92D17C-A52A-4F31-A8BB-8BF92DC6B19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5259A-0EDE-4FDD-BBA7-6C970E791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D17C-A52A-4F31-A8BB-8BF92DC6B19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5259A-0EDE-4FDD-BBA7-6C970E791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D17C-A52A-4F31-A8BB-8BF92DC6B19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5259A-0EDE-4FDD-BBA7-6C970E791A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B92D17C-A52A-4F31-A8BB-8BF92DC6B19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B5259A-0EDE-4FDD-BBA7-6C970E791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416824" cy="1470025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Кубанская весна.</a:t>
            </a:r>
            <a:endParaRPr lang="ru-RU" sz="6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568952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Виктор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208912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352839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B050"/>
                </a:solidFill>
              </a:rPr>
              <a:t>  Тюльпан.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В мировом  ассортименте насчитывается более десяти тысяч сортов тюльпана. Они различаются по окраске, высоте, срокам цветения и прочим признакам.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57(5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420888"/>
            <a:ext cx="3988644" cy="2664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3870136" cy="47811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Нарциссы зацветают практически одновременно с тюльпанами. Продолжительность цветения — 2 недели. Это красивые, как правило, белые цветы, привлекающие внимание своим изяществом. 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55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204864"/>
            <a:ext cx="3971627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7156648" cy="554701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Кубани весна. </a:t>
            </a:r>
          </a:p>
          <a:p>
            <a:pPr algn="ctr">
              <a:buNone/>
            </a:pPr>
            <a:r>
              <a:rPr lang="ru-RU" sz="3800" b="1" i="1" dirty="0" smtClean="0">
                <a:solidFill>
                  <a:srgbClr val="00B050"/>
                </a:solidFill>
              </a:rPr>
              <a:t>Зацвели абрикосы.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Персик розовым цветом одет,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А в лесу алыча тонкий запах разносит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И певунья- весна свои песни поет.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      Закружится метель отцветающей вишни,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      Вновь черешня цветет упиваясь весной,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      А черемух наряд, словно девушки вышли.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      В белых платьях, в лесу, хороводят гурьбой.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Солнце раньше встает, гладит теплой ладошкой Землю, что замерзала зимой.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Зажужжала пчела, отогревшись немножко,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На работу, в сады, полетела с семьей.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      Как красиво! Над миром нежный запах струится,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      Все цветет, зеленеют поля.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      Разве можно, друзья, нам в Кубань не влюбиться?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      Пусть живет, </a:t>
            </a:r>
            <a:r>
              <a:rPr lang="ru-RU" sz="3800" b="1" i="1" dirty="0" err="1" smtClean="0">
                <a:solidFill>
                  <a:srgbClr val="00B050"/>
                </a:solidFill>
              </a:rPr>
              <a:t>процветая,отчизна</a:t>
            </a:r>
            <a:r>
              <a:rPr lang="ru-RU" sz="3800" b="1" i="1" dirty="0" smtClean="0">
                <a:solidFill>
                  <a:srgbClr val="00B050"/>
                </a:solidFill>
              </a:rPr>
              <a:t> моя.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Скоро вспыхнет сирень, растревожив махровою кистью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И покроется лес молодою листвой,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И сольется душа с поднебесною высью,</a:t>
            </a:r>
            <a:br>
              <a:rPr lang="ru-RU" sz="3800" b="1" i="1" dirty="0" smtClean="0">
                <a:solidFill>
                  <a:srgbClr val="00B050"/>
                </a:solidFill>
              </a:rPr>
            </a:br>
            <a:r>
              <a:rPr lang="ru-RU" sz="3800" b="1" i="1" dirty="0" smtClean="0">
                <a:solidFill>
                  <a:srgbClr val="00B050"/>
                </a:solidFill>
              </a:rPr>
              <a:t>С чистотою небес и хрустальной водой.</a:t>
            </a:r>
          </a:p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40915204027-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7880070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Почки набухают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564904"/>
            <a:ext cx="3798128" cy="35612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00B050"/>
                </a:solidFill>
              </a:rPr>
              <a:t>Ну, давайте же почки,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Выпускайте листочки! Просыпайтесь от сна -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Пусть наступит весна!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verb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844824"/>
            <a:ext cx="3778076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Птички прилетели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3870136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Весна пришла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И птички прилетели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i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204864"/>
            <a:ext cx="4112179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00B050"/>
                </a:solidFill>
              </a:rPr>
              <a:t>Создание птицами гнезд</a:t>
            </a:r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B050"/>
                </a:solidFill>
              </a:rPr>
              <a:t>Птицы – небесные создания, которые очаровывают своим усердием и трудоспособностью. Ведь построив свой собственный домик без помощи рук, они заслуживают восхищения. Технология изготовления гнезд также вызывает интерес, так как каждая птица вьет свое гнездышко по-разному.</a:t>
            </a:r>
          </a:p>
        </p:txBody>
      </p:sp>
      <p:pic>
        <p:nvPicPr>
          <p:cNvPr id="7" name="Содержимое 6" descr="52334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Весенние цветы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1440x900_507732_[www.ArtFile.ru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0856"/>
            <a:ext cx="7239000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672408" cy="4853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00B050"/>
                </a:solidFill>
              </a:rPr>
              <a:t>    </a:t>
            </a:r>
            <a:r>
              <a:rPr lang="ru-RU" sz="4200" b="1" u="sng" dirty="0" smtClean="0">
                <a:solidFill>
                  <a:srgbClr val="00B050"/>
                </a:solidFill>
              </a:rPr>
              <a:t>Гиацинт </a:t>
            </a:r>
            <a:r>
              <a:rPr lang="ru-RU" sz="4200" b="1" dirty="0" smtClean="0">
                <a:solidFill>
                  <a:srgbClr val="00B050"/>
                </a:solidFill>
              </a:rPr>
              <a:t>— многолетнее луковичное растение, которое можно выращивать и в открытом грунте, и в комнатных условиях. </a:t>
            </a:r>
            <a:endParaRPr lang="ru-RU" sz="4200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3" descr="53(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988840"/>
            <a:ext cx="3847455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798128" cy="49251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</a:t>
            </a:r>
          </a:p>
          <a:p>
            <a:pPr>
              <a:buNone/>
            </a:pPr>
            <a:r>
              <a:rPr lang="ru-RU" u="sng" dirty="0" smtClean="0">
                <a:solidFill>
                  <a:srgbClr val="00B050"/>
                </a:solidFill>
              </a:rPr>
              <a:t>  </a:t>
            </a:r>
            <a:r>
              <a:rPr lang="ru-RU" b="1" u="sng" dirty="0" smtClean="0">
                <a:solidFill>
                  <a:srgbClr val="00B050"/>
                </a:solidFill>
              </a:rPr>
              <a:t> Сирень </a:t>
            </a:r>
            <a:r>
              <a:rPr lang="ru-RU" b="1" dirty="0" smtClean="0">
                <a:solidFill>
                  <a:srgbClr val="00B050"/>
                </a:solidFill>
              </a:rPr>
              <a:t>– многоствольный листопадный кустарник, реже дерево.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0_1a44ee_51794702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204865"/>
            <a:ext cx="4176464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</TotalTime>
  <Words>162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Кубанская весна.</vt:lpstr>
      <vt:lpstr>Слайд 2</vt:lpstr>
      <vt:lpstr>Слайд 3</vt:lpstr>
      <vt:lpstr>Почки набухают</vt:lpstr>
      <vt:lpstr>Птички прилетели</vt:lpstr>
      <vt:lpstr>Создание птицами гнезд </vt:lpstr>
      <vt:lpstr>Весенние цветы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на Кубани.</dc:title>
  <dc:creator>Windows User</dc:creator>
  <cp:lastModifiedBy>Windows User</cp:lastModifiedBy>
  <cp:revision>8</cp:revision>
  <dcterms:created xsi:type="dcterms:W3CDTF">2016-04-10T17:35:14Z</dcterms:created>
  <dcterms:modified xsi:type="dcterms:W3CDTF">2016-04-13T20:20:06Z</dcterms:modified>
</cp:coreProperties>
</file>