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3B403BB-C2BE-4BAB-9606-319EB81DD1EC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45F4DE-D516-4DAF-8043-7FBC7556A4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12777"/>
            <a:ext cx="8458200" cy="24591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уроков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кубановедения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окружающего мира.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:\DCIM\104NIKON\DSCN1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DCIM\104NIKON\DSCN1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I:\DCIM\104NIKON\DSCN1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DCIM\104NIKON\DSCN1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I:\DCIM\104NIKON\DSCN1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I:\DCIM\104NIKON\DSCN1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Изменение структуры уроков «</a:t>
            </a:r>
            <a:r>
              <a:rPr lang="ru-RU" dirty="0" err="1" smtClean="0"/>
              <a:t>Кубановедения</a:t>
            </a:r>
            <a:r>
              <a:rPr lang="ru-RU" dirty="0" smtClean="0"/>
              <a:t>» в соответствии с </a:t>
            </a:r>
            <a:r>
              <a:rPr lang="ru-RU" dirty="0" err="1" smtClean="0"/>
              <a:t>системно-деятельностным</a:t>
            </a:r>
            <a:r>
              <a:rPr lang="ru-RU" dirty="0" smtClean="0"/>
              <a:t> методом обучения с целью развития универсальных  учебных действий(УУД), мотивирования обучающихся к познавательной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DCIM\104NIKON\DSCN1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DCIM\104NIKON\DSCN1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DCIM\104NIKON\DSCN1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DCIM\104NIKON\DSCN1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DCIM\104NIKON\DSCN1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DCIM\104NIKON\DSCN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DCIM\104NIKON\DSCN1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I:\DCIM\104NIKON\DSCN1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</TotalTime>
  <Words>32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Интеграция уроков кубановедения и окружающего мира.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уроков кубановедения и окружающего мира.</dc:title>
  <dc:creator>Windows User</dc:creator>
  <cp:lastModifiedBy>Windows User</cp:lastModifiedBy>
  <cp:revision>2</cp:revision>
  <dcterms:created xsi:type="dcterms:W3CDTF">2016-04-03T21:06:21Z</dcterms:created>
  <dcterms:modified xsi:type="dcterms:W3CDTF">2016-04-03T21:18:29Z</dcterms:modified>
</cp:coreProperties>
</file>