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55171F-7488-4048-9C12-A9C4025C7401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6C88110-46A0-4183-AA0D-8A34A9902AD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55171F-7488-4048-9C12-A9C4025C7401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88110-46A0-4183-AA0D-8A34A9902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455171F-7488-4048-9C12-A9C4025C7401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6C88110-46A0-4183-AA0D-8A34A9902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55171F-7488-4048-9C12-A9C4025C7401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88110-46A0-4183-AA0D-8A34A9902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55171F-7488-4048-9C12-A9C4025C7401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6C88110-46A0-4183-AA0D-8A34A9902AD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55171F-7488-4048-9C12-A9C4025C7401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88110-46A0-4183-AA0D-8A34A9902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55171F-7488-4048-9C12-A9C4025C7401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88110-46A0-4183-AA0D-8A34A9902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55171F-7488-4048-9C12-A9C4025C7401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88110-46A0-4183-AA0D-8A34A9902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55171F-7488-4048-9C12-A9C4025C7401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88110-46A0-4183-AA0D-8A34A9902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55171F-7488-4048-9C12-A9C4025C7401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88110-46A0-4183-AA0D-8A34A9902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55171F-7488-4048-9C12-A9C4025C7401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88110-46A0-4183-AA0D-8A34A9902A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455171F-7488-4048-9C12-A9C4025C7401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6C88110-46A0-4183-AA0D-8A34A9902A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Внеклассное</a:t>
            </a:r>
            <a:r>
              <a:rPr lang="ru-RU" sz="4800" dirty="0" smtClean="0"/>
              <a:t> мероприятие: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ПРОЩАЙ ,БУКВАРЬ!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I:\DCIM\104NIKON\DSCN1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I:\DCIM\104NIKON\DSCN1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I:\DCIM\104NIKON\DSCN14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</TotalTime>
  <Words>7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Изящная</vt:lpstr>
      <vt:lpstr>Внеклассное мероприятие: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мероприятие:</dc:title>
  <dc:creator>Windows User</dc:creator>
  <cp:lastModifiedBy>Windows User</cp:lastModifiedBy>
  <cp:revision>1</cp:revision>
  <dcterms:created xsi:type="dcterms:W3CDTF">2016-04-03T21:02:46Z</dcterms:created>
  <dcterms:modified xsi:type="dcterms:W3CDTF">2016-04-03T21:06:17Z</dcterms:modified>
</cp:coreProperties>
</file>