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A95F-90FA-4F68-A034-C8376523EB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DE3-33FB-4EC3-9563-EEC5347DF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A95F-90FA-4F68-A034-C8376523EB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DE3-33FB-4EC3-9563-EEC5347DF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A95F-90FA-4F68-A034-C8376523EB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DE3-33FB-4EC3-9563-EEC5347DF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A95F-90FA-4F68-A034-C8376523EB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DE3-33FB-4EC3-9563-EEC5347DF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A95F-90FA-4F68-A034-C8376523EB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DE3-33FB-4EC3-9563-EEC5347DF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A95F-90FA-4F68-A034-C8376523EB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DE3-33FB-4EC3-9563-EEC5347DF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A95F-90FA-4F68-A034-C8376523EB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DE3-33FB-4EC3-9563-EEC5347DF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A95F-90FA-4F68-A034-C8376523EB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DE3-33FB-4EC3-9563-EEC5347DF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A95F-90FA-4F68-A034-C8376523EB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DE3-33FB-4EC3-9563-EEC5347DF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A95F-90FA-4F68-A034-C8376523EB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DE3-33FB-4EC3-9563-EEC5347DF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A95F-90FA-4F68-A034-C8376523EB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DE3-33FB-4EC3-9563-EEC5347DF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A95F-90FA-4F68-A034-C8376523EB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D3DE3-33FB-4EC3-9563-EEC5347DFC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img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33375"/>
            <a:ext cx="7772400" cy="5327650"/>
          </a:xfrm>
        </p:spPr>
        <p:txBody>
          <a:bodyPr/>
          <a:lstStyle/>
          <a:p>
            <a:pPr eaLnBrk="1" hangingPunct="1"/>
            <a:r>
              <a:rPr lang="ru-RU" sz="6600" smtClean="0">
                <a:solidFill>
                  <a:srgbClr val="FF0000"/>
                </a:solidFill>
              </a:rPr>
              <a:t>Промыслы и ремесла на Кубани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 flipH="1">
            <a:off x="8891588" y="1628775"/>
            <a:ext cx="73025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8675688" y="1268413"/>
            <a:ext cx="73025" cy="73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4941888"/>
            <a:ext cx="8686800" cy="15827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А в станице Пашковской живет мастерица из казачьей семьи Валентина Трофимовна Жук. Ее корзины, верши, короба и даже перстни из тонкой лозы с удовольствием увозят с собой заграницу туристы. В лозоплетении применяли не только ивовый прут, но и многие другие виды сырья: камыш, солома – материалы доступные для плетения.</a:t>
            </a:r>
          </a:p>
        </p:txBody>
      </p:sp>
      <p:pic>
        <p:nvPicPr>
          <p:cNvPr id="11268" name="Picture 5" descr="0_18ced_ba6b665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60350"/>
            <a:ext cx="20526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0_201a_82eff510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60350"/>
            <a:ext cx="30241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0_deda_b30eeb88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2474913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$--008-Iza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205038"/>
            <a:ext cx="2160587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 descr="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36838"/>
            <a:ext cx="27368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ru-RU" sz="4000" b="1" smtClean="0"/>
              <a:t>Ткацкое ремесло.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-252413" y="4437063"/>
            <a:ext cx="9396413" cy="2160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        Искусство ткачества и вышивания всегда ценилось на Кубани. В каждой семье женщина должна была владеть различными видами рукоделия. Неумение ткать считалось большим недостатком у женщин. Уже с 7-9 лет в казачьей семье девочки приучались к ткачеству, прядению, вышиванию. Сырьем для ткацкого ремесла служили в основном конопля и овечья шерсть. Неотъемлемыми предметами кубанского жилища были ткацкие станки, прялки, гребни для изготовления нитей. До сих пор многие женщины в станицах и городе умеют ткать холст, вязать на спицах, вышивать.</a:t>
            </a:r>
          </a:p>
        </p:txBody>
      </p:sp>
      <p:pic>
        <p:nvPicPr>
          <p:cNvPr id="12292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23479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kub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765175"/>
            <a:ext cx="18002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765175"/>
            <a:ext cx="23050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bara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765175"/>
            <a:ext cx="21955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SC007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429000"/>
            <a:ext cx="381635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DSC007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76250"/>
            <a:ext cx="4249737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DSC007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6250"/>
            <a:ext cx="381635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>Промыслы на Кубани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4724400"/>
            <a:ext cx="91440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/>
              <a:t>   Природа Кубани всегда была богата. Птица, зверь, рыба в изобилии водилась в реках и лесах. Поэтому и промышляли наши предки охотой, рыбной ловлей, добычей меда, сбором ягод, лесных орехов. Но, конечно же, не везде. А только в тех районах края, где это было возможно. Промысловое значение рыболовство имело лишь на морском побережье Черного и Азовского моря и берегам лиманов. Казаки ловили рыбу преимущественно для собственного потребления в одиночку, семьей или объединялись с соседями, а потом делили улов на равные части. В кубанской области издавна разводили все виды домашних животных: лошадей, овец, свиней, птиц. Цены на скот были сравнительно высокими. Скот продавали на станичных и городских ярмарках или сдавали его скупщикам.</a:t>
            </a:r>
          </a:p>
        </p:txBody>
      </p:sp>
      <p:pic>
        <p:nvPicPr>
          <p:cNvPr id="14340" name="Picture 7" descr="ribnaya_lovl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38877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s12154345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981075"/>
            <a:ext cx="25558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normal_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981075"/>
            <a:ext cx="23050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0000855376-thum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636838"/>
            <a:ext cx="23050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3" descr="imagesо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3284538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4" descr="images о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84538"/>
            <a:ext cx="18351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5" descr="normal_IMG_0592_%E8%E7%EC%E5%ED_%F0%E0%E7%EC%E5%F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175" y="2636838"/>
            <a:ext cx="24495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8913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933825"/>
            <a:ext cx="9001125" cy="2924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         Пчелиный промысел был, по существу охотой за медом. Человек занимался ею на протяжении многих столетий. Сначала он находил дупло диких пчел и забирал весь мед, не задумываясь о том, что будет с разоренной пчелиной семьей. Позднее охотники за медом стали метить найденные деревья с пчелами и считать их дупла (бортни) своей собственностью. Чтобы пчелы не погибли, они им оставляли им на зиму часть меда. Затем бортники научились сами делать дупла в деревьях, куда заселялись пчелы. Так на смену дикого пчеловодства пришло бортничество. На Кубани в 19 веке преобладали ульи украинского типа – выдолбленные из липы, ольхи или вербы, вертикально поставленные колоды с дном и крышкой. В некоторых особенно в предгорных районах Лабинска и Майкопа, которые богаты медоносными травами, пчеловодство в начале 20 века приобрело промышленный характер. Мед является одним из самых лучших лекарств, которое дает нам природа.</a:t>
            </a:r>
            <a:r>
              <a:rPr lang="ru-RU" sz="2400" smtClean="0"/>
              <a:t>            </a:t>
            </a:r>
          </a:p>
        </p:txBody>
      </p:sp>
      <p:pic>
        <p:nvPicPr>
          <p:cNvPr id="15364" name="Picture 4" descr="002tz9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2447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d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44675"/>
            <a:ext cx="16557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1" descr="bor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0"/>
            <a:ext cx="187166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2" descr="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1955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3" descr="B4F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0"/>
            <a:ext cx="194468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4" descr="gal_get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0088" y="2492375"/>
            <a:ext cx="20939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603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-252413" y="4724400"/>
            <a:ext cx="9396413" cy="2449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  Широкую известность получила Кубань и по производству табака. Табак появился в России лишь в 16 веке. Его завезли английские купцы. Первые табачные плантации появились на Кубани возле Анапы. Новая отрасль сельского хозяйства стала доходной, и площадь табачных плантаций стала возрастать. К концу 19 века Кубань производила половину сбора высших сортов табака в России.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</a:t>
            </a:r>
          </a:p>
          <a:p>
            <a:pPr eaLnBrk="1" hangingPunct="1">
              <a:lnSpc>
                <a:spcPct val="80000"/>
              </a:lnSpc>
            </a:pPr>
            <a:endParaRPr lang="ru-RU" smtClean="0"/>
          </a:p>
        </p:txBody>
      </p:sp>
      <p:pic>
        <p:nvPicPr>
          <p:cNvPr id="16388" name="Picture 11" descr="S003-2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2" descr="S010-28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0"/>
            <a:ext cx="280828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2044341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838"/>
            <a:ext cx="22955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5" descr="2671218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0"/>
            <a:ext cx="2916237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9" descr="imagesп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2708275"/>
            <a:ext cx="21605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870700" cy="188913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-252413" y="4221163"/>
            <a:ext cx="9396413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         </a:t>
            </a:r>
            <a:r>
              <a:rPr lang="ru-RU" sz="2400" smtClean="0"/>
              <a:t>В отличии от табака первые виноградники появились в Тамани около двух с половиной тысяч лет назад. Виноградную лозу привезли греки и научились выращивать прекрасные гроздья солнечной ягоды. Позднее разведением винограда стали заниматься адыги, а затем русские переселенцы. Темрюкский и Анапский районы стали крупными производителями винограда, винодельческими регионами.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17412" name="Picture 4" descr="DSC_0088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02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vinogradvin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60350"/>
            <a:ext cx="2916237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kub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765175"/>
            <a:ext cx="18716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6035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4581525"/>
            <a:ext cx="8964613" cy="2276475"/>
          </a:xfrm>
        </p:spPr>
        <p:txBody>
          <a:bodyPr/>
          <a:lstStyle/>
          <a:p>
            <a:pPr eaLnBrk="1" hangingPunct="1"/>
            <a:r>
              <a:rPr lang="ru-RU" sz="1800" smtClean="0"/>
              <a:t>Широкое развитие получили на Кубани садоводство, огородничество, бахчеводство. К концу 19 века здесь было уже более 25 тысяч фруктовых садов. В это же время начались пробные посадки сахарной свеклы и риса, получивших широкое распространение в 20 веке.</a:t>
            </a:r>
          </a:p>
          <a:p>
            <a:pPr eaLnBrk="1" hangingPunct="1"/>
            <a:r>
              <a:rPr lang="ru-RU" sz="1800" smtClean="0"/>
              <a:t>   Постепенно наш край стал настоящей житницей России. Этому способствовала высокая культура хозяйствования и неутомимая деятельность трудолюбивых Кубанских земледельцев.</a:t>
            </a:r>
          </a:p>
          <a:p>
            <a:pPr eaLnBrk="1" hangingPunct="1"/>
            <a:endParaRPr lang="ru-RU" sz="1800" smtClean="0"/>
          </a:p>
        </p:txBody>
      </p:sp>
      <p:pic>
        <p:nvPicPr>
          <p:cNvPr id="18436" name="Picture 5" descr="126227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287972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371240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33375"/>
            <a:ext cx="3049588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6789112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33375"/>
            <a:ext cx="25923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8384575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2852738"/>
            <a:ext cx="21605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baba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924175"/>
            <a:ext cx="237331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3140790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8400" y="2997200"/>
            <a:ext cx="21605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4365625"/>
            <a:ext cx="8229600" cy="2232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u="sng" smtClean="0"/>
              <a:t>Ремесло </a:t>
            </a:r>
            <a:r>
              <a:rPr lang="ru-RU" sz="2400" b="1" smtClean="0"/>
              <a:t>–</a:t>
            </a:r>
            <a:r>
              <a:rPr lang="ru-RU" sz="2400" smtClean="0"/>
              <a:t> </a:t>
            </a:r>
            <a:r>
              <a:rPr lang="ru-RU" sz="2400" b="1" smtClean="0"/>
              <a:t>это изготовление каких-либо изделий ручным способом. Люди , которые занимаются ремеслом называются - </a:t>
            </a:r>
            <a:r>
              <a:rPr lang="ru-RU" sz="2400" b="1" u="sng" smtClean="0"/>
              <a:t>ремесленниками.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u="sng" smtClean="0"/>
              <a:t>Промысел </a:t>
            </a:r>
            <a:r>
              <a:rPr lang="ru-RU" sz="2400" b="1" smtClean="0"/>
              <a:t>– это добыча чего-либо или охота. Это то, что можно взять у природы. Люди, которые занимаются промыслом называются – </a:t>
            </a:r>
            <a:r>
              <a:rPr lang="ru-RU" sz="2400" b="1" u="sng" smtClean="0"/>
              <a:t>промысловиками.</a:t>
            </a:r>
          </a:p>
        </p:txBody>
      </p:sp>
      <p:pic>
        <p:nvPicPr>
          <p:cNvPr id="3076" name="Picture 5" descr="bo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60350"/>
            <a:ext cx="34575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38163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71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43363" cy="4105275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smtClean="0"/>
              <a:t> </a:t>
            </a:r>
            <a:r>
              <a:rPr lang="ru-RU" sz="2400" b="1" smtClean="0"/>
              <a:t>Ремесла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ru-RU" sz="2400" smtClean="0"/>
              <a:t>Гончарное ремесло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ru-RU" sz="2400" smtClean="0"/>
              <a:t>Кузнечное дело.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ru-RU" sz="2400" smtClean="0"/>
              <a:t>Лозоплетение.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ru-RU" sz="2400" smtClean="0"/>
              <a:t>Ткацкое ремесло.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ru-RU" sz="2400" smtClean="0"/>
              <a:t>Обработка кожи изготовление поясов, обуви, седел.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ru-RU" sz="2400" smtClean="0"/>
              <a:t>Деревообрабаты-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  вающее ремесло. </a:t>
            </a:r>
          </a:p>
        </p:txBody>
      </p:sp>
      <p:sp>
        <p:nvSpPr>
          <p:cNvPr id="4100" name="Rectangle 72"/>
          <p:cNvSpPr>
            <a:spLocks noGrp="1" noChangeArrowheads="1"/>
          </p:cNvSpPr>
          <p:nvPr>
            <p:ph sz="half" idx="2"/>
          </p:nvPr>
        </p:nvSpPr>
        <p:spPr>
          <a:xfrm>
            <a:off x="4859338" y="2492375"/>
            <a:ext cx="3827462" cy="41052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100" b="1" smtClean="0"/>
              <a:t> </a:t>
            </a:r>
            <a:r>
              <a:rPr lang="ru-RU" sz="2400" b="1" smtClean="0"/>
              <a:t>Промыслы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Земледелие.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Животноводство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Бортничество (сбор меда).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Рыболовство, охота.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Табаководство.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Виноградарство.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    </a:t>
            </a:r>
          </a:p>
        </p:txBody>
      </p:sp>
      <p:pic>
        <p:nvPicPr>
          <p:cNvPr id="4101" name="Picture 73" descr="meneldil4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23399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4" descr="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60350"/>
            <a:ext cx="2159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5" descr="11994078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60350"/>
            <a:ext cx="20177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7" descr="bor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60350"/>
            <a:ext cx="1905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19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mtClean="0"/>
              <a:t>Гончарное ремесло</a:t>
            </a:r>
            <a:r>
              <a:rPr lang="ru-RU" sz="4000" b="1" smtClean="0"/>
              <a:t>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4076700"/>
            <a:ext cx="8893175" cy="2781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      </a:t>
            </a:r>
            <a:r>
              <a:rPr lang="ru-RU" sz="2000" smtClean="0"/>
              <a:t>Гончарное ремесло на Кубани было распространено в местах, где имелась глина, пригодная для изготовления керамики. Станица Пашковская и Елизаветинская обладали лучшими на Кубани залежами гончарной глины. Особенно славилось мастерство Пашковских гончаров. Существовала даже пословица: «Не боги горшки обжигают, а пашковцы».  В основном выделывалась простая посуда, незатейливые игрушки для детей, сувениры, глину так же использовали для изготовления кирпичей, керамической плитки, черепицы.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smtClean="0"/>
          </a:p>
        </p:txBody>
      </p:sp>
      <p:pic>
        <p:nvPicPr>
          <p:cNvPr id="5124" name="Picture 4" descr="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41052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i0010r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08050"/>
            <a:ext cx="18002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i0024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908050"/>
            <a:ext cx="188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i0024rp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2420938"/>
            <a:ext cx="2016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"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idx="1"/>
          </p:nvPr>
        </p:nvSpPr>
        <p:spPr>
          <a:xfrm>
            <a:off x="0" y="4365625"/>
            <a:ext cx="8893175" cy="2303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     </a:t>
            </a:r>
            <a:r>
              <a:rPr lang="ru-RU" sz="1900" b="1" smtClean="0"/>
              <a:t>Из глиняной посуды самым распространенным был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smtClean="0"/>
              <a:t>    «глечик» - горшок с высоким широким горлом. В этой посуде в наши дни хранят молоко, сметану. Для варений и солений использовались «макитры», для масла – «кубышки», Изготавливали так же различные миски, плошки. На Кубани гончары пользовались большим почетом и уважением, о них слагались песни, сказки, пословицы. Формы кубанской керамики просты, орнамент яркий, растительный.</a:t>
            </a:r>
          </a:p>
        </p:txBody>
      </p:sp>
      <p:pic>
        <p:nvPicPr>
          <p:cNvPr id="6148" name="Picture 9" descr="Talcy-26_img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25209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i0026r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60350"/>
            <a:ext cx="25019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2" descr="i0030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133600"/>
            <a:ext cx="23050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7" descr="Talcy-26_img_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2133600"/>
            <a:ext cx="27368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9" descr="i0025r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260350"/>
            <a:ext cx="14414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0" descr="i0015r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2133600"/>
            <a:ext cx="23034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pPr eaLnBrk="1" hangingPunct="1"/>
            <a:r>
              <a:rPr lang="ru-RU" sz="3200" b="1" smtClean="0"/>
              <a:t>Кузнечное ремесло.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252413" y="4005263"/>
            <a:ext cx="9396413" cy="2592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       На Кубани наиболее широкое распространение получила ковань – кузнечное дело. В древности очень ценилось железо и изделия из него. Кузнецы были главными мастерами. В каждой кубанской станице с конца 19 века работали до пяти кузнец. Здесь изготавливалось все необходимое для быта – замки, ухваты, ножи, топоры, гвозди, стрелы, кольчуги, подковы. А человек нашедший подкову считался счастливым. Кузница Ломакина была самой крупной, которая изготавливала даже тачанки. В кузнице всегда темно. Оказывается в темном помещении можно уловить то мгновение, когда металл приобретает нужный цвет и готов для ковки.</a:t>
            </a:r>
          </a:p>
        </p:txBody>
      </p:sp>
      <p:pic>
        <p:nvPicPr>
          <p:cNvPr id="7172" name="Picture 4" descr="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42957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20713"/>
            <a:ext cx="42957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4941888"/>
            <a:ext cx="9144000" cy="1916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   Кубанские кузнецы создавали настоящие художественные произведения из металла: козырьки, решетки на окна, ворота, парадные лестницы, ограды, флюгера, фонари. Для украшения ковали цветы, листья, фигурки зверей. Они плели кружева из металла. Кубанская ковань является уникальным памятником народного декоративно-прикладного искусства. В нашем городе сохранились названия улиц – Кузнечная, Новокузнечная.</a:t>
            </a:r>
          </a:p>
        </p:txBody>
      </p:sp>
      <p:pic>
        <p:nvPicPr>
          <p:cNvPr id="8196" name="Picture 4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32400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60350"/>
            <a:ext cx="29527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88913"/>
            <a:ext cx="15954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2420938"/>
            <a:ext cx="2120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2420938"/>
            <a:ext cx="16557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2420938"/>
            <a:ext cx="19446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42957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60350"/>
            <a:ext cx="367188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mtClean="0"/>
              <a:t>Лозоплетение.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-180975" y="5300663"/>
            <a:ext cx="9324975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       Одним из древнейших народных промыслов древних славян является лозоплетение. На Кубань оно было завезено казаками из Украины в конце 18 века. Из лозы плели жилища. Из прутьев орешника плели стены, а для того, чтобы были прочными, обмазывали глиной. Главную роль в плетении сыграла ивовая лоза. Из нее делали колыбельку, погремушки, корзины, короба, кошели (емкость для хранения зерна). </a:t>
            </a:r>
          </a:p>
        </p:txBody>
      </p:sp>
      <p:pic>
        <p:nvPicPr>
          <p:cNvPr id="10244" name="Picture 4" descr="0_2db0_5fe3ea29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765175"/>
            <a:ext cx="28813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0_229b_7d13427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908050"/>
            <a:ext cx="432117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1130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Промыслы и ремесла на Кубани</vt:lpstr>
      <vt:lpstr>Слайд 2</vt:lpstr>
      <vt:lpstr>Слайд 3</vt:lpstr>
      <vt:lpstr>Гончарное ремесло.</vt:lpstr>
      <vt:lpstr>"</vt:lpstr>
      <vt:lpstr>Кузнечное ремесло.</vt:lpstr>
      <vt:lpstr>Слайд 7</vt:lpstr>
      <vt:lpstr>Слайд 8</vt:lpstr>
      <vt:lpstr>Лозоплетение.</vt:lpstr>
      <vt:lpstr>Слайд 10</vt:lpstr>
      <vt:lpstr>Ткацкое ремесло.</vt:lpstr>
      <vt:lpstr>Слайд 12</vt:lpstr>
      <vt:lpstr>Промыслы на Кубани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Промыслы и ремесла на Кубани</dc:title>
  <dc:creator>Windows User</dc:creator>
  <cp:lastModifiedBy>Windows User</cp:lastModifiedBy>
  <cp:revision>1</cp:revision>
  <dcterms:created xsi:type="dcterms:W3CDTF">2016-04-03T19:51:08Z</dcterms:created>
  <dcterms:modified xsi:type="dcterms:W3CDTF">2016-04-03T19:55:36Z</dcterms:modified>
</cp:coreProperties>
</file>