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7B83FA-2D6F-4180-964A-BF9B46C30E5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B8166F-18D4-4B4A-B095-6C8B6F06CDE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06640" cy="1472184"/>
          </a:xfrm>
          <a:scene3d>
            <a:camera prst="perspectiveRelaxedModerately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Поход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в Сафари-парк.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916832"/>
            <a:ext cx="6120680" cy="4531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фото Сафари- парк\DSCN1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601216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фото Сафари- парк\DSCN1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фото Сафари- парк\DSCN1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похода в этот замечательный парк, дети получили массу положительных эмоций и ярких впечатлений.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фото Сафари- парк\DSCN1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фото Сафари- парк\DSCN1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 Сафари- парк\DSCN1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фото Сафари- парк\DSCN1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фото Сафари- парк\DSCN1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фото Сафари- парк\DSCN1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фото Сафари- парк\DSCN1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фото Сафари- парк\DSCN1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20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Поход в Сафари-парк.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в Сафари-парк.</dc:title>
  <dc:creator>Windows User</dc:creator>
  <cp:lastModifiedBy>Windows User</cp:lastModifiedBy>
  <cp:revision>2</cp:revision>
  <dcterms:created xsi:type="dcterms:W3CDTF">2016-04-03T20:17:38Z</dcterms:created>
  <dcterms:modified xsi:type="dcterms:W3CDTF">2016-04-03T20:29:37Z</dcterms:modified>
</cp:coreProperties>
</file>