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6" r:id="rId4"/>
    <p:sldId id="259" r:id="rId5"/>
    <p:sldId id="257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FCE8E8"/>
    <a:srgbClr val="FD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32D9-62E6-47DB-80A5-27C270379A8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0FB51-C10B-47F7-9B08-1A4AAF5D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7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0FB51-C10B-47F7-9B08-1A4AAF5D8C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" y="49761"/>
            <a:ext cx="9144000" cy="6839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2614" y="834971"/>
            <a:ext cx="4418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«Берегите нас!»</a:t>
            </a:r>
            <a:endParaRPr lang="ru-RU" sz="4000" b="1" cap="none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8640"/>
            <a:ext cx="78097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CE8E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конкурс ДОО  </a:t>
            </a:r>
            <a:endParaRPr lang="ru-RU" sz="3600" b="1" i="1" cap="none" spc="50" dirty="0">
              <a:ln w="11430">
                <a:solidFill>
                  <a:srgbClr val="FF0000"/>
                </a:solidFill>
              </a:ln>
              <a:solidFill>
                <a:srgbClr val="FCE8E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1" y="4797152"/>
            <a:ext cx="1301394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942"/>
            <a:ext cx="6948264" cy="53147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04810" y="1547319"/>
            <a:ext cx="51972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DE7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МБДОУ д/с «Сказка» </a:t>
            </a:r>
          </a:p>
          <a:p>
            <a:pPr algn="ctr"/>
            <a:r>
              <a:rPr lang="ru-RU" sz="3600" b="1" cap="none" spc="0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DE7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сл.Б.Орловка</a:t>
            </a:r>
            <a:endParaRPr lang="ru-RU" sz="3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DE7E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6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52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3744416" cy="2001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FF0000"/>
                </a:solidFill>
              </a:rPr>
              <a:t>Акция</a:t>
            </a:r>
          </a:p>
          <a:p>
            <a:pPr algn="ctr"/>
            <a:r>
              <a:rPr lang="ru-RU" b="1" i="1" dirty="0" smtClean="0">
                <a:ln/>
                <a:solidFill>
                  <a:srgbClr val="FF0000"/>
                </a:solidFill>
              </a:rPr>
              <a:t>«Безопасность детей-пешеходов, безопасность детей - пассажиров»</a:t>
            </a:r>
            <a:endParaRPr lang="ru-RU" b="1" i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9088" y="456402"/>
            <a:ext cx="32758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Цель:         </a:t>
            </a:r>
          </a:p>
          <a:p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          Формирование у      </a:t>
            </a:r>
          </a:p>
          <a:p>
            <a:r>
              <a:rPr lang="ru-RU" sz="1600" b="1" i="1" dirty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</a:t>
            </a:r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        дошкольников и их родителей ответственного отношения  к соблюдению правил ДД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467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5669" y="2267330"/>
            <a:ext cx="36959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Научить дошкольников</a:t>
            </a:r>
          </a:p>
          <a:p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наблюдать</a:t>
            </a:r>
            <a:r>
              <a:rPr lang="ru-RU" sz="1600" b="1" i="1" dirty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, ориентироваться в окружающей обстановке на дороге, оценивать и предвидеть опасность;</a:t>
            </a:r>
          </a:p>
          <a:p>
            <a:endParaRPr lang="ru-RU" b="1" i="1" dirty="0" smtClean="0">
              <a:ln>
                <a:solidFill>
                  <a:srgbClr val="00B0F0"/>
                </a:solidFill>
              </a:ln>
              <a:solidFill>
                <a:srgbClr val="0046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Отработать практические навыки поведения детей - пешеходов, пассажиров;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i="1" dirty="0" smtClean="0">
              <a:ln>
                <a:solidFill>
                  <a:srgbClr val="00B0F0"/>
                </a:solidFill>
              </a:ln>
              <a:solidFill>
                <a:srgbClr val="0046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Учить детей безопасному </a:t>
            </a:r>
            <a:endParaRPr lang="ru-RU" sz="1600" b="1" i="1" dirty="0" smtClean="0">
              <a:ln>
                <a:solidFill>
                  <a:srgbClr val="00B0F0"/>
                </a:solidFill>
              </a:ln>
              <a:solidFill>
                <a:srgbClr val="0046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</a:t>
            </a:r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поведению </a:t>
            </a:r>
            <a:r>
              <a:rPr lang="ru-RU" sz="1600" b="1" i="1" dirty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своим </a:t>
            </a:r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</a:t>
            </a:r>
            <a:r>
              <a:rPr lang="ru-RU" sz="1600" b="1" i="1" dirty="0" smtClean="0">
                <a:ln>
                  <a:solidFill>
                    <a:srgbClr val="00B0F0"/>
                  </a:solidFill>
                </a:ln>
                <a:solidFill>
                  <a:srgbClr val="00467A"/>
                </a:solidFill>
              </a:rPr>
              <a:t> примером.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46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i="1" dirty="0" smtClean="0">
              <a:ln>
                <a:solidFill>
                  <a:srgbClr val="00B0F0"/>
                </a:solidFill>
              </a:ln>
              <a:solidFill>
                <a:srgbClr val="0046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i="1" dirty="0">
              <a:solidFill>
                <a:srgbClr val="00467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663046"/>
            <a:ext cx="3528392" cy="37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80"/>
                            </p:stCondLst>
                            <p:childTnLst>
                              <p:par>
                                <p:cTn id="3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980"/>
                            </p:stCondLst>
                            <p:childTnLst>
                              <p:par>
                                <p:cTn id="37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180"/>
                            </p:stCondLst>
                            <p:childTnLst>
                              <p:par>
                                <p:cTn id="43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680"/>
                            </p:stCondLst>
                            <p:childTnLst>
                              <p:par>
                                <p:cTn id="4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300"/>
                            </p:stCondLst>
                            <p:childTnLst>
                              <p:par>
                                <p:cTn id="5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100"/>
                            </p:stCondLst>
                            <p:childTnLst>
                              <p:par>
                                <p:cTn id="5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0"/>
                            </p:stCondLst>
                            <p:childTnLst>
                              <p:par>
                                <p:cTn id="6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150"/>
                            </p:stCondLst>
                            <p:childTnLst>
                              <p:par>
                                <p:cTn id="7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9650"/>
                            </p:stCondLst>
                            <p:childTnLst>
                              <p:par>
                                <p:cTn id="7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800"/>
                            </p:stCondLst>
                            <p:childTnLst>
                              <p:par>
                                <p:cTn id="8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8"/>
            <a:ext cx="9144000" cy="6849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71279"/>
            <a:ext cx="2646621" cy="2523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862736"/>
            <a:ext cx="587482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smtClean="0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Чтоб машины не спешили</a:t>
            </a:r>
          </a:p>
          <a:p>
            <a:pPr algn="ctr"/>
            <a:r>
              <a:rPr lang="ru-RU" sz="2800" b="1" i="1" cap="all" dirty="0" smtClean="0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Шёл спокойно пешеход</a:t>
            </a:r>
          </a:p>
          <a:p>
            <a:pPr algn="ctr"/>
            <a:r>
              <a:rPr lang="ru-RU" sz="2800" b="1" i="1" cap="all" spc="0" dirty="0" smtClean="0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Помогать мы им решили</a:t>
            </a:r>
          </a:p>
          <a:p>
            <a:pPr algn="ctr"/>
            <a:r>
              <a:rPr lang="ru-RU" sz="2800" b="1" i="1" cap="all" dirty="0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i="1" cap="all" dirty="0" smtClean="0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и изучим каждый пункт</a:t>
            </a:r>
          </a:p>
          <a:p>
            <a:pPr algn="ctr"/>
            <a:endParaRPr lang="ru-RU" sz="2800" b="1" i="1" cap="all" spc="0" dirty="0">
              <a:ln w="0">
                <a:solidFill>
                  <a:srgbClr val="00B0F0"/>
                </a:solidFill>
              </a:ln>
              <a:solidFill>
                <a:srgbClr val="00467A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i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Правила дорожные знать каждому положено!</a:t>
            </a:r>
            <a:endParaRPr lang="ru-RU" sz="2800" b="1" i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9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7200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Движение пешеходов по тротуару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12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429" y="488866"/>
            <a:ext cx="4964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Переход по зебре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4" t="26293"/>
          <a:stretch/>
        </p:blipFill>
        <p:spPr>
          <a:xfrm>
            <a:off x="649429" y="1484784"/>
            <a:ext cx="3018971" cy="4794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39" y="3575795"/>
            <a:ext cx="5500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Переход через улицу, 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где нет зебры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49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588" y="2967335"/>
            <a:ext cx="58288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Переход улицы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наискосок запрещён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2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184" y="2967335"/>
            <a:ext cx="66896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Движение сбоку дороги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по левой стороне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2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498" y="2967335"/>
            <a:ext cx="57070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Ремни безопасности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0712" y="2967335"/>
            <a:ext cx="5482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транспорте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414</TotalTime>
  <Words>130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</cp:lastModifiedBy>
  <cp:revision>20</cp:revision>
  <dcterms:created xsi:type="dcterms:W3CDTF">2016-10-14T09:01:03Z</dcterms:created>
  <dcterms:modified xsi:type="dcterms:W3CDTF">2016-10-14T16:06:39Z</dcterms:modified>
</cp:coreProperties>
</file>