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1337-B773-4BE0-AE65-F2624912ACE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C1468-2804-4483-A963-1043CEEE7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9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C1468-2804-4483-A963-1043CEEE7A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6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КВН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Подготовила: Медведева Н.А.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80338" y="1236372"/>
            <a:ext cx="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0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098" y="982132"/>
            <a:ext cx="9801894" cy="505805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1 команде: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/>
              <a:t>1.Назовите формы речи?</a:t>
            </a:r>
            <a:br>
              <a:rPr lang="ru-RU" sz="4000" dirty="0" smtClean="0"/>
            </a:br>
            <a:r>
              <a:rPr lang="ru-RU" sz="4000" dirty="0" smtClean="0"/>
              <a:t>2.Какие умения развиваются в диалоге?</a:t>
            </a:r>
            <a:br>
              <a:rPr lang="ru-RU" sz="4000" dirty="0" smtClean="0"/>
            </a:br>
            <a:r>
              <a:rPr lang="ru-RU" sz="4000" dirty="0" smtClean="0"/>
              <a:t>3.Какие формы используют при обучении детей связной речи?</a:t>
            </a:r>
            <a:br>
              <a:rPr lang="ru-RU" sz="4000" dirty="0" smtClean="0"/>
            </a:br>
            <a:r>
              <a:rPr lang="ru-RU" sz="4000" dirty="0" smtClean="0"/>
              <a:t>4.Назовите структуру повествования?</a:t>
            </a:r>
            <a:br>
              <a:rPr lang="ru-RU" sz="4000" dirty="0" smtClean="0"/>
            </a:br>
            <a:r>
              <a:rPr lang="ru-RU" sz="4000" dirty="0" smtClean="0"/>
              <a:t>5.Разговор двоих или нескольких на тему, связную с какой-либо ситуацией?</a:t>
            </a:r>
            <a:br>
              <a:rPr lang="ru-RU" sz="4000" dirty="0" smtClean="0"/>
            </a:br>
            <a:r>
              <a:rPr lang="ru-RU" sz="4000" dirty="0" smtClean="0"/>
              <a:t>6.Речь одного собеседника, обращенная к слушателям?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5192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8338"/>
            <a:ext cx="9601196" cy="540912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         </a:t>
            </a:r>
            <a:r>
              <a:rPr lang="ru-RU" b="1" dirty="0" smtClean="0">
                <a:solidFill>
                  <a:srgbClr val="0070C0"/>
                </a:solidFill>
              </a:rPr>
              <a:t>Вопросы 2 команде: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600" dirty="0" smtClean="0"/>
              <a:t>1.Рассказ, сюжет которого развертывается во времени?</a:t>
            </a:r>
            <a:br>
              <a:rPr lang="ru-RU" sz="3600" dirty="0" smtClean="0"/>
            </a:br>
            <a:r>
              <a:rPr lang="ru-RU" sz="3600" dirty="0" smtClean="0"/>
              <a:t>2.Как называется текст, в котором идет перечисление признаков, свойств, качеств и действий?</a:t>
            </a:r>
            <a:br>
              <a:rPr lang="ru-RU" sz="3600" dirty="0" smtClean="0"/>
            </a:br>
            <a:r>
              <a:rPr lang="ru-RU" sz="3600" dirty="0" smtClean="0"/>
              <a:t>3.С  какой возрастной группы начинается работа по обучению детей монологической речи?</a:t>
            </a:r>
            <a:br>
              <a:rPr lang="ru-RU" sz="3600" dirty="0" smtClean="0"/>
            </a:br>
            <a:r>
              <a:rPr lang="ru-RU" sz="3600" dirty="0" smtClean="0"/>
              <a:t>4.Какой прием применяет педагог для снятия пауз и напряженности е ребенка при пересказе? </a:t>
            </a:r>
            <a:br>
              <a:rPr lang="ru-RU" sz="3600" dirty="0" smtClean="0"/>
            </a:br>
            <a:r>
              <a:rPr lang="ru-RU" sz="3600" dirty="0" smtClean="0"/>
              <a:t>5.Ведущий прием в средней группе, используемый при составлении рассказа по картине?</a:t>
            </a:r>
            <a:br>
              <a:rPr lang="ru-RU" sz="3600" dirty="0" smtClean="0"/>
            </a:br>
            <a:r>
              <a:rPr lang="ru-RU" sz="3600" dirty="0" smtClean="0"/>
              <a:t>6.Ведущий прием для активизации речи и мышления?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6611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9515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Переведите пословицы на русский язык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64504"/>
            <a:ext cx="9601196" cy="33189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Сын леопарда – тоже леопард. (Африка)</a:t>
            </a:r>
          </a:p>
          <a:p>
            <a:r>
              <a:rPr lang="ru-RU" sz="2800" b="1" dirty="0" smtClean="0"/>
              <a:t>Верблюда под мостом не спрячешь. (Афганистан)</a:t>
            </a:r>
          </a:p>
          <a:p>
            <a:r>
              <a:rPr lang="ru-RU" sz="2800" b="1" dirty="0" smtClean="0"/>
              <a:t>Бойся тихой реки, а не шумной. (Греция)</a:t>
            </a:r>
          </a:p>
          <a:p>
            <a:r>
              <a:rPr lang="ru-RU" sz="2800" b="1" dirty="0" smtClean="0"/>
              <a:t>Молчаливый рот – золотой рот. (Германия)</a:t>
            </a:r>
          </a:p>
          <a:p>
            <a:r>
              <a:rPr lang="ru-RU" sz="2800" b="1" dirty="0" smtClean="0"/>
              <a:t>Тот не заблудится,  кто спрашивает.(Финляндия)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103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9515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Назвать полностью пословицу (по 2 словам)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77285"/>
            <a:ext cx="9601196" cy="409858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Семья – душа</a:t>
            </a:r>
          </a:p>
          <a:p>
            <a:r>
              <a:rPr lang="ru-RU" sz="3200" b="1" dirty="0" smtClean="0"/>
              <a:t>Доме – стены</a:t>
            </a:r>
          </a:p>
          <a:p>
            <a:r>
              <a:rPr lang="ru-RU" sz="3200" b="1" dirty="0" err="1" smtClean="0"/>
              <a:t>Перьем</a:t>
            </a:r>
            <a:r>
              <a:rPr lang="ru-RU" sz="3200" b="1" dirty="0" smtClean="0"/>
              <a:t> – ученьем</a:t>
            </a:r>
          </a:p>
          <a:p>
            <a:r>
              <a:rPr lang="ru-RU" sz="3200" b="1" dirty="0" smtClean="0"/>
              <a:t>Кормит – портит</a:t>
            </a:r>
          </a:p>
          <a:p>
            <a:r>
              <a:rPr lang="ru-RU" sz="3200" b="1" dirty="0" smtClean="0"/>
              <a:t>Время – час</a:t>
            </a:r>
          </a:p>
          <a:p>
            <a:r>
              <a:rPr lang="ru-RU" sz="3200" b="1" dirty="0" smtClean="0"/>
              <a:t>Тепло - добро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3882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094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Объясни выражение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43088"/>
            <a:ext cx="9601196" cy="403278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Дело в шляпе</a:t>
            </a:r>
          </a:p>
          <a:p>
            <a:r>
              <a:rPr lang="ru-RU" sz="4000" b="1" dirty="0" smtClean="0"/>
              <a:t>Плясать под чужую дудку</a:t>
            </a:r>
          </a:p>
          <a:p>
            <a:r>
              <a:rPr lang="ru-RU" sz="4000" b="1" dirty="0" smtClean="0"/>
              <a:t>Как на иголках </a:t>
            </a:r>
          </a:p>
          <a:p>
            <a:r>
              <a:rPr lang="ru-RU" sz="4000" b="1" dirty="0" smtClean="0"/>
              <a:t>Чесать язык</a:t>
            </a:r>
          </a:p>
          <a:p>
            <a:r>
              <a:rPr lang="ru-RU" sz="4000" b="1" dirty="0" smtClean="0"/>
              <a:t>Морочить голову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617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57238"/>
            <a:ext cx="9601196" cy="1057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Каждое слово замени противоположным и получи название сказок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43100"/>
            <a:ext cx="9601196" cy="39327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Пёс без шапки </a:t>
            </a:r>
          </a:p>
          <a:p>
            <a:pPr marL="0" indent="0">
              <a:buNone/>
            </a:pPr>
            <a:r>
              <a:rPr lang="ru-RU" b="1" dirty="0" smtClean="0"/>
              <a:t> Красные усы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Красивый цыпленок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Серебряная курочка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Черная туфелька</a:t>
            </a:r>
            <a:endParaRPr lang="ru-RU" b="1" dirty="0"/>
          </a:p>
        </p:txBody>
      </p:sp>
      <p:pic>
        <p:nvPicPr>
          <p:cNvPr id="1026" name="Picture 2" descr="http://supercook.ru/images-skazki-vypusk/puss-in-boots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814513"/>
            <a:ext cx="234315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казка для детей Синяя бор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4086225"/>
            <a:ext cx="2155400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казки с картинками. Гадкий утен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1814513"/>
            <a:ext cx="2586038" cy="20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aruss.ru/images/stories/children's%20books-4/konashevich-golden-cockerel/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8" y="4006558"/>
            <a:ext cx="2600325" cy="23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расная шапоч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63" y="4006558"/>
            <a:ext cx="2354621" cy="22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2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549" y="566670"/>
            <a:ext cx="109341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смелых и упорных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r>
              <a:rPr lang="ru-RU" dirty="0" smtClean="0"/>
              <a:t>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испытываете затруднения в работе по развитию речи, то планируйте этот вид деятельности не иногда, не часто, а очень часто. Через 5 лет станет легче.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отвечайте сами на свой же вопрос. Терпите, и вы дождетесь того, что на него станут отвечать ваши дети. Помогать можно только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вопросом, или двумя, или десятью… Но знайте: количество вопросов обратно пропорционально уровню мастерства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 Никогда не задавайте вопрос, на который можно ответить «да», или «нет». Это не имеет смысла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занятия просмотрите конспект еще раз, вспомните все вопросы, которые вы задавали детям, и замените его одним более точным.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рассказ не получился или получился с трудом – улыбнитесь, ведь это здорово, потому что успех впереди.</a:t>
            </a:r>
          </a:p>
        </p:txBody>
      </p:sp>
    </p:spTree>
    <p:extLst>
      <p:ext uri="{BB962C8B-B14F-4D97-AF65-F5344CB8AC3E}">
        <p14:creationId xmlns:p14="http://schemas.microsoft.com/office/powerpoint/2010/main" val="128080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38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293</Words>
  <Application>Microsoft Office PowerPoint</Application>
  <PresentationFormat>Широкоэкранный</PresentationFormat>
  <Paragraphs>38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Натуральные материалы</vt:lpstr>
      <vt:lpstr>КВН</vt:lpstr>
      <vt:lpstr>            Вопросы 1 команде: 1.Назовите формы речи? 2.Какие умения развиваются в диалоге? 3.Какие формы используют при обучении детей связной речи? 4.Назовите структуру повествования? 5.Разговор двоих или нескольких на тему, связную с какой-либо ситуацией? 6.Речь одного собеседника, обращенная к слушателям?</vt:lpstr>
      <vt:lpstr>              Вопросы 2 команде: 1.Рассказ, сюжет которого развертывается во времени? 2.Как называется текст, в котором идет перечисление признаков, свойств, качеств и действий? 3.С  какой возрастной группы начинается работа по обучению детей монологической речи? 4.Какой прием применяет педагог для снятия пауз и напряженности е ребенка при пересказе?  5.Ведущий прием в средней группе, используемый при составлении рассказа по картине? 6.Ведущий прием для активизации речи и мышления?</vt:lpstr>
      <vt:lpstr>Переведите пословицы на русский язык</vt:lpstr>
      <vt:lpstr>Назвать полностью пословицу (по 2 словам)</vt:lpstr>
      <vt:lpstr>Объясни выражение</vt:lpstr>
      <vt:lpstr>Каждое слово замени противоположным и получи название сказок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</dc:title>
  <dc:creator>Admin</dc:creator>
  <cp:lastModifiedBy>Admin</cp:lastModifiedBy>
  <cp:revision>14</cp:revision>
  <dcterms:created xsi:type="dcterms:W3CDTF">2017-03-28T05:42:48Z</dcterms:created>
  <dcterms:modified xsi:type="dcterms:W3CDTF">2017-03-28T08:02:49Z</dcterms:modified>
</cp:coreProperties>
</file>