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73" r:id="rId8"/>
    <p:sldId id="264" r:id="rId9"/>
    <p:sldId id="265" r:id="rId10"/>
    <p:sldId id="275" r:id="rId11"/>
    <p:sldId id="267" r:id="rId12"/>
    <p:sldId id="266" r:id="rId13"/>
    <p:sldId id="274" r:id="rId14"/>
    <p:sldId id="271" r:id="rId15"/>
    <p:sldId id="272" r:id="rId1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543" autoAdjust="0"/>
    <p:restoredTop sz="94652" autoAdjust="0"/>
  </p:normalViewPr>
  <p:slideViewPr>
    <p:cSldViewPr>
      <p:cViewPr varScale="1">
        <p:scale>
          <a:sx n="69" d="100"/>
          <a:sy n="69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84D2E-6347-41A6-8CCD-F82FA2122E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41BE5-FAC6-4874-A94F-85458DE830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D4A36-4260-4B98-8984-5156AE09848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85CCE-79AC-4C90-AC85-24B17B13992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A276A-45AA-4CD6-8714-08C9BC9F7BF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8F08E-DC05-417F-8AD0-CF8AF1B7B1F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BDA4A-E9A1-4889-A6C0-0710C3E10E7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51931-85D3-42AD-BF3C-2727B087017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F1195-CB64-4A29-9C94-6AD18B8288E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13F9-43D4-4F3F-B0BD-ED398C166B8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CC6C7-AC02-43E1-BB3C-CA33CDAA622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DB0F23-62DC-4D18-9B27-ABAA9B5A623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1;&#1080;&#1073;&#1083;&#1080;&#1086;&#1090;&#1077;&#1095;&#1085;&#1099;&#1081;%20&#1082;&#1086;&#1085;&#1082;&#1091;&#1088;&#1089;\&#1047;&#1074;&#1091;&#1082;%20&#1087;&#1086;&#1077;&#1079;&#1076;&#1072;.mp3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1;&#1080;&#1073;&#1083;&#1080;&#1086;&#1090;&#1077;&#1095;&#1085;&#1099;&#1081;%20&#1082;&#1086;&#1085;&#1082;&#1091;&#1088;&#1089;\&#1047;&#1074;&#1091;&#1082;%20&#1087;&#1086;&#1077;&#1079;&#1076;&#1072;.mp3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1;&#1080;&#1073;&#1083;&#1080;&#1086;&#1090;&#1077;&#1095;&#1085;&#1099;&#1081;%20&#1082;&#1086;&#1085;&#1082;&#1091;&#1088;&#1089;\&#1047;&#1074;&#1091;&#1082;%20&#1087;&#1086;&#1077;&#1079;&#1076;&#1072;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1;&#1080;&#1073;&#1083;&#1080;&#1086;&#1090;&#1077;&#1095;&#1085;&#1099;&#1081;%20&#1082;&#1086;&#1085;&#1082;&#1091;&#1088;&#1089;\&#1047;&#1074;&#1091;&#1082;%20&#1087;&#1086;&#1077;&#1079;&#1076;&#1072;.mp3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42910" y="642918"/>
            <a:ext cx="7772400" cy="2143140"/>
          </a:xfrm>
        </p:spPr>
        <p:txBody>
          <a:bodyPr/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Стихи кубанских поэтов</a:t>
            </a:r>
            <a:endParaRPr lang="es-ES" sz="6600" b="1" dirty="0">
              <a:solidFill>
                <a:srgbClr val="C00000"/>
              </a:solidFill>
            </a:endParaRP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3000372"/>
            <a:ext cx="6757990" cy="164307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Творчество </a:t>
            </a:r>
            <a:r>
              <a:rPr lang="ru-RU" dirty="0" err="1" smtClean="0">
                <a:solidFill>
                  <a:srgbClr val="0070C0"/>
                </a:solidFill>
              </a:rPr>
              <a:t>В.Б.Бакалдина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для детей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Поезд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5" name="Рисунок 4" descr="поезд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643050"/>
            <a:ext cx="5929329" cy="4258256"/>
          </a:xfrm>
          <a:prstGeom prst="rect">
            <a:avLst/>
          </a:prstGeom>
        </p:spPr>
      </p:pic>
      <p:pic>
        <p:nvPicPr>
          <p:cNvPr id="8" name="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57620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Наш двор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1026" name="Picture 2" descr="RID - Услу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78768"/>
            <a:ext cx="5953124" cy="44648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714356"/>
            <a:ext cx="3971924" cy="271464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Сборник стихов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Бакалдина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2050" name="Picture 2" descr="C:\Users\Admin\Desktop\20140908_183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0" y="428603"/>
            <a:ext cx="3879893" cy="576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Поезд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5" name="Рисунок 4" descr="поезд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643050"/>
            <a:ext cx="5929329" cy="4258256"/>
          </a:xfrm>
          <a:prstGeom prst="rect">
            <a:avLst/>
          </a:prstGeom>
        </p:spPr>
      </p:pic>
      <p:pic>
        <p:nvPicPr>
          <p:cNvPr id="8" name="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57620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Кукольный театр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23558" name="Picture 6" descr="Американский театр хочет поделиться опытом с кукольным театром Новокузнецка - Frant.me (Франтоб.ру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596430"/>
            <a:ext cx="5872161" cy="45948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20140908_182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3210" y="2500306"/>
            <a:ext cx="2181561" cy="3240000"/>
          </a:xfrm>
          <a:prstGeom prst="rect">
            <a:avLst/>
          </a:prstGeom>
          <a:noFill/>
        </p:spPr>
      </p:pic>
      <p:pic>
        <p:nvPicPr>
          <p:cNvPr id="5" name="Picture 2" descr="C:\Users\Admin\Desktop\20140908_183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2071702" cy="3075601"/>
          </a:xfrm>
          <a:prstGeom prst="rect">
            <a:avLst/>
          </a:prstGeom>
          <a:noFill/>
        </p:spPr>
      </p:pic>
      <p:pic>
        <p:nvPicPr>
          <p:cNvPr id="6" name="Рисунок 5" descr="bakaldin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785794"/>
            <a:ext cx="33575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Игра-путешествие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в страну </a:t>
            </a:r>
            <a:r>
              <a:rPr lang="ru-RU" sz="6000" b="1" dirty="0" err="1" smtClean="0">
                <a:solidFill>
                  <a:srgbClr val="C00000"/>
                </a:solidFill>
              </a:rPr>
              <a:t>Литературию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Отгадайте загадку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В поле лестница лежит,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Дом по лестнице бежит.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Поезд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5" name="Рисунок 4" descr="поезд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643050"/>
            <a:ext cx="5929329" cy="4258256"/>
          </a:xfrm>
          <a:prstGeom prst="rect">
            <a:avLst/>
          </a:prstGeom>
        </p:spPr>
      </p:pic>
      <p:pic>
        <p:nvPicPr>
          <p:cNvPr id="8" name="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57620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Библиотека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1028" name="Picture 4" descr="C:\Users\Admin\Desktop\Папка кл рук\Проект НАШ КЛАСС\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643050"/>
            <a:ext cx="6558946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>
          <a:xfrm>
            <a:off x="571472" y="428604"/>
            <a:ext cx="4000528" cy="3429024"/>
          </a:xfrm>
        </p:spPr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Бакалдин</a:t>
            </a:r>
            <a:r>
              <a:rPr lang="ru-RU" dirty="0" smtClean="0">
                <a:solidFill>
                  <a:srgbClr val="C00000"/>
                </a:solidFill>
              </a:rPr>
              <a:t> Виталий Борисович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1927 - 2009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6072206"/>
            <a:ext cx="8229600" cy="53957"/>
          </a:xfrm>
        </p:spPr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7" name="Рисунок 6" descr="bakaldi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28604"/>
            <a:ext cx="400052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Поезд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5" name="Рисунок 4" descr="поезд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643050"/>
            <a:ext cx="5929329" cy="4258256"/>
          </a:xfrm>
          <a:prstGeom prst="rect">
            <a:avLst/>
          </a:prstGeom>
        </p:spPr>
      </p:pic>
      <p:pic>
        <p:nvPicPr>
          <p:cNvPr id="8" name="Звук по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57620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Детский сад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18434" name="Picture 2" descr="Детский сад ))) - Блоги - назывались которые цветы кубик пон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07442"/>
            <a:ext cx="5972174" cy="44837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357166"/>
            <a:ext cx="3971924" cy="342902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Сборник стихов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Бакалдина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1026" name="Picture 2" descr="C:\Users\Admin\Desktop\20140908_182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3" y="357166"/>
            <a:ext cx="3878332" cy="576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55</Words>
  <Application>Microsoft Office PowerPoint</Application>
  <PresentationFormat>Экран (4:3)</PresentationFormat>
  <Paragraphs>33</Paragraphs>
  <Slides>15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Diseño predeterminado</vt:lpstr>
      <vt:lpstr>Стихи кубанских поэтов</vt:lpstr>
      <vt:lpstr>Слайд 2</vt:lpstr>
      <vt:lpstr>Отгадайте загадку</vt:lpstr>
      <vt:lpstr>Поезд </vt:lpstr>
      <vt:lpstr>Библиотека  </vt:lpstr>
      <vt:lpstr>Бакалдин Виталий Борисович 1927 - 2009  </vt:lpstr>
      <vt:lpstr>Поезд </vt:lpstr>
      <vt:lpstr>Детский сад  </vt:lpstr>
      <vt:lpstr>Сборник стихов Бакалдина</vt:lpstr>
      <vt:lpstr>Поезд </vt:lpstr>
      <vt:lpstr>Наш двор</vt:lpstr>
      <vt:lpstr>Сборник стихов Бакалдина</vt:lpstr>
      <vt:lpstr>Поезд </vt:lpstr>
      <vt:lpstr>Кукольный театр</vt:lpstr>
      <vt:lpstr>Слайд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353</cp:revision>
  <dcterms:created xsi:type="dcterms:W3CDTF">2010-05-23T14:28:12Z</dcterms:created>
  <dcterms:modified xsi:type="dcterms:W3CDTF">2017-10-08T13:03:23Z</dcterms:modified>
</cp:coreProperties>
</file>