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7" r:id="rId2"/>
    <p:sldId id="279" r:id="rId3"/>
    <p:sldId id="275" r:id="rId4"/>
    <p:sldId id="274" r:id="rId5"/>
    <p:sldId id="276" r:id="rId6"/>
    <p:sldId id="277" r:id="rId7"/>
    <p:sldId id="258" r:id="rId8"/>
    <p:sldId id="259" r:id="rId9"/>
    <p:sldId id="278" r:id="rId10"/>
    <p:sldId id="280" r:id="rId11"/>
    <p:sldId id="273" r:id="rId12"/>
    <p:sldId id="260" r:id="rId13"/>
    <p:sldId id="261" r:id="rId14"/>
    <p:sldId id="262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82" r:id="rId23"/>
    <p:sldId id="271" r:id="rId24"/>
    <p:sldId id="272" r:id="rId25"/>
    <p:sldId id="281" r:id="rId26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0" d="100"/>
          <a:sy n="40" d="100"/>
        </p:scale>
        <p:origin x="-2754" y="-10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7/3/2017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7/3/2017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7/3/2017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7/3/2017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7/3/2017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7/3/2017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7/3/2017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7/3/2017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7/3/2017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7/3/2017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7/3/2017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7/3/2017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«Основные понятия ФГОС ДО. Позитивная социализация»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detskiy-sad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676400"/>
            <a:ext cx="6096000" cy="41148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914400" y="5943600"/>
            <a:ext cx="685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Подготовила: старший воспитатель  </a:t>
            </a:r>
            <a:r>
              <a:rPr lang="ru-RU" dirty="0" smtClean="0"/>
              <a:t>МБДОУ Д/С4  </a:t>
            </a:r>
            <a:r>
              <a:rPr lang="ru-RU" dirty="0" err="1" smtClean="0"/>
              <a:t>Байбекова</a:t>
            </a:r>
            <a:r>
              <a:rPr lang="ru-RU" dirty="0" smtClean="0"/>
              <a:t> С.И.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Процветание государства, благополучие народа зависят </a:t>
            </a:r>
            <a:r>
              <a:rPr lang="ru-RU" sz="44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неотменно</a:t>
            </a:r>
            <a:r>
              <a:rPr lang="ru-RU" sz="4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от доброты нравов, а доброта нравов </a:t>
            </a:r>
            <a:r>
              <a:rPr lang="ru-RU" sz="44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неоменно</a:t>
            </a:r>
            <a:r>
              <a:rPr lang="ru-RU" sz="4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от воспитания.</a:t>
            </a:r>
          </a:p>
          <a:p>
            <a:pPr algn="ctr">
              <a:buNone/>
            </a:pPr>
            <a:r>
              <a:rPr lang="ru-RU" sz="36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Н.И. Новиков</a:t>
            </a:r>
            <a:endParaRPr lang="ru-RU" sz="36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4801"/>
            <a:ext cx="8229600" cy="46482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Ключевыми   понятиями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гуманистической педагогики являются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самоактуализация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», «саморазвитие», «личностный рост»,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 есть развитие личностных качеств человека, которые формируются под влиянием общечеловеческих нравственных и гражданско-правовых норм.</a:t>
            </a:r>
            <a:b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связи с этим, следует выделить такие направления позитивной социализации личности дошкольника как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нравственное, гражданское, патриотическое, правовое.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 descr="C:\Users\User\Pictures\images (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4724400"/>
            <a:ext cx="3581400" cy="1905000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81001"/>
            <a:ext cx="7772400" cy="4038600"/>
          </a:xfrm>
        </p:spPr>
        <p:txBody>
          <a:bodyPr>
            <a:noAutofit/>
          </a:bodyPr>
          <a:lstStyle/>
          <a:p>
            <a:pPr fontAlgn="base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Элементы позитивной социализации: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— эмоциональное благополучие ребенка;</a:t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— положительное отношение к окружающим людям;</a:t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— коммуникативная компетентность дошкольника;</a:t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— развитие социальных навыков детей.</a:t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3" name="Picture 2" descr="C:\Users\User\Pictures\images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3962400"/>
            <a:ext cx="3810000" cy="2543175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524000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Основные направления в работе по позитивной социализации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детей дошкольного возраста: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1. Актуализация приоритетных задач воспитания личности.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2. Соответствие принципам развивающего образования.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3. Педагогическая деятельность по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взаимодополнению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образовательных областей.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78562"/>
          </a:xfrm>
        </p:spPr>
        <p:txBody>
          <a:bodyPr>
            <a:noAutofit/>
          </a:bodyPr>
          <a:lstStyle/>
          <a:p>
            <a:r>
              <a:rPr lang="ru-RU" sz="2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Актуализация приоритетных задач воспитания личности.</a:t>
            </a:r>
            <a:r>
              <a:rPr lang="ru-RU" sz="280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Особое внимание следует обратить на 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формирование гуманистической направленности личности ребенка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которая предполагает установление баланса личных и общественных потребностей, моральную регуляцию своего поведения с учетом интересов и прав другого человека.</a:t>
            </a:r>
            <a:b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Гуманистическая функция дошкольного образования ориентирована на приоритет общечеловеческих ценностей, жизни и здоровья ребенка, свободного развития его личности в современном обществе и государстве.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50292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Самое главное</a:t>
            </a: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что должен знать педагог, — в дошкольном возрасте нормы этики, морали и нравственности легко воспринимаются как безусловная составляющая окружающего мира. И очень важно сформировать именно гуманные представления у детей о дружбе, доброте, честности, справедливости. Решать эту задачу следует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 учетом возрастных и индивидуальных особенностей дошкольников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685800" y="304800"/>
            <a:ext cx="8077200" cy="5334000"/>
          </a:xfrm>
        </p:spPr>
        <p:txBody>
          <a:bodyPr>
            <a:noAutofit/>
          </a:bodyPr>
          <a:lstStyle/>
          <a:p>
            <a:r>
              <a:rPr lang="ru-RU" sz="2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Соответствие принципам развивающего образования.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Сегодня на первое место выдвигается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задача развития ребенка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современная стратегия российской педагогики. Воспитатель должен так организовать совместную деятельность с дошкольниками, чтобы она была направлена на формирование их познавательной активности и самостоятельности, развитие способностей.</a:t>
            </a:r>
            <a:b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Процесс позитивной социализации личности ребенка органично сочетается с такими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видами детской деятельности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двигательная, игровая, познавательно-исследовательская, продуктивная, художественно-эстетическая.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33400" y="304800"/>
            <a:ext cx="8077200" cy="4343400"/>
          </a:xfrm>
        </p:spPr>
        <p:txBody>
          <a:bodyPr>
            <a:normAutofit fontScale="85000" lnSpcReduction="20000"/>
          </a:bodyPr>
          <a:lstStyle/>
          <a:p>
            <a:r>
              <a:rPr lang="ru-RU" sz="3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Формы работы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3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рамках развивающего обучения достаточно разнообразны: это игра, наблюдение, беседы-обсуждения из личного опыта, экспериментирование, решение проблемных ситуаций, проектная деятельность, моделирование, речевые ситуации, сценарии активизирующего общения и многие другие.</a:t>
            </a:r>
            <a:br>
              <a:rPr lang="ru-RU" sz="33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3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Важно, чтобы в процессе совместной с педагогом деятельности ребенок усваивал не только нравственные, этические представления, но и овладевал способами действий, учился управлять   </a:t>
            </a:r>
          </a:p>
          <a:p>
            <a:r>
              <a:rPr lang="ru-RU" sz="33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своей деятельностью.</a:t>
            </a:r>
          </a:p>
          <a:p>
            <a:endParaRPr lang="ru-RU" dirty="0"/>
          </a:p>
        </p:txBody>
      </p:sp>
      <p:pic>
        <p:nvPicPr>
          <p:cNvPr id="6146" name="Picture 2" descr="C:\Users\User\Pictures\images (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4267200"/>
            <a:ext cx="3581400" cy="2333625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60198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 Педагогическая деятельность по </a:t>
            </a:r>
            <a:r>
              <a:rPr lang="ru-RU" sz="2800" b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взаимодополнению</a:t>
            </a:r>
            <a:r>
              <a:rPr lang="ru-RU" sz="2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образовательных областей.</a:t>
            </a:r>
            <a:r>
              <a:rPr lang="ru-RU" sz="280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соответствии с ФГОС ДО, образовательная программа ДОУ строится с учетом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принципа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взаимодополнения</a:t>
            </a:r>
            <a:r>
              <a:rPr lang="ru-RU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образовательных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областей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Поскольку социальное развитие личности ребенка является неотъемлемым компонентом коммуникативного общения, познавательной активности, нравственного воспитания, то и решение основных педагогических задач по этому направлению осуществляется во всех пяти областях образовательной деятельности.             Такой подход обеспечивает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разностороннее развитие  детей.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8975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Например, </a:t>
            </a:r>
            <a:r>
              <a:rPr lang="ru-RU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взаимодополнение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образовательных областей «Социально-коммуникативное развитие» и «Познавательное развитие» направлено как 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социализацию дошкольника, так и на развитие психических процессов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(мышление, воображение, память)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познавательных операций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(анализ, синтез, обобщение, классификация).</a:t>
            </a:r>
            <a:b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User\Pictures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4876800"/>
            <a:ext cx="5257800" cy="1638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678362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accent3">
                    <a:lumMod val="50000"/>
                  </a:schemeClr>
                </a:solidFill>
              </a:rPr>
              <a:t>Истинный показатель цивилизации – не уровень богатства и образования, не величина городов, не обилие урожаев, а облик человека, воспитываемого страной.</a:t>
            </a: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</a:rPr>
              <a:t> Р. </a:t>
            </a:r>
            <a:r>
              <a:rPr lang="ru-RU" sz="4000" dirty="0" err="1" smtClean="0">
                <a:solidFill>
                  <a:schemeClr val="accent3">
                    <a:lumMod val="50000"/>
                  </a:schemeClr>
                </a:solidFill>
              </a:rPr>
              <a:t>Эмерсон</a:t>
            </a:r>
            <a:endParaRPr lang="ru-RU" sz="40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/>
          <a:lstStyle/>
          <a:p>
            <a:pPr fontAlgn="base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рамках этих же образовательных областей реализуются задачи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нравственного и трудового    воспитания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дошкольников. </a:t>
            </a:r>
          </a:p>
          <a:p>
            <a:pPr fontAlgn="base">
              <a:buNone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данной интеграции — воспитание ценностного отношения к собственному труду, труду других людей и его результатам в процессе включения детей в систему социальных отношений.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722313" y="304800"/>
            <a:ext cx="7772400" cy="624840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Другой пример — </a:t>
            </a:r>
            <a:r>
              <a:rPr lang="ru-RU" sz="3200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взаимодополнение</a:t>
            </a: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образовательных областей «Социально-коммуникативное развитие» и «Художественно-эстетическое развитие». В процессе восприятия произведений художественной литературы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формируются оценочные представления о правилах поведения и базовых культурных ценностях общества, развиваются эмоциональность, восприимчивость, сопереживание.</a:t>
            </a:r>
            <a:endParaRPr lang="ru-RU" sz="3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5165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Развивающая среда в дошкольном учреждении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должна способствовать формированию представлений о социальной действительности, эмоционально-ценностному отношению к ней, содействовать включению ребенка в разнообразную деятельность и общение</a:t>
            </a: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33400" y="304800"/>
            <a:ext cx="7772400" cy="5867400"/>
          </a:xfrm>
        </p:spPr>
        <p:txBody>
          <a:bodyPr>
            <a:normAutofit fontScale="92500"/>
          </a:bodyPr>
          <a:lstStyle/>
          <a:p>
            <a:r>
              <a:rPr lang="ru-RU" sz="39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Таким образом, современные подходы к проблеме позитивной социализации дошкольников направлены не только на формирование определенной суммы знаний, умений и навыков, но и </a:t>
            </a:r>
            <a:r>
              <a:rPr lang="ru-RU" sz="39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предполагают развитие базовых качеств личности ребенка, формирование его общей культуры и социальную адаптацию в обществе.</a:t>
            </a:r>
            <a:endParaRPr lang="ru-RU" sz="39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5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23056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Научить человека быть счастливым нельзя,  но воспитать его так, чтобы он был счастлив, можно.</a:t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А.С.Макаренко</a:t>
            </a:r>
            <a:endParaRPr lang="ru-RU" sz="36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User\Pictures\фото дс4\SAM_32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3200400"/>
            <a:ext cx="5562600" cy="3352800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3" name="Picture 3" descr="C:\Users\User\Pictures\0026-026-Spasibo-za-vnimani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8534399" cy="6324600"/>
          </a:xfrm>
          <a:prstGeom prst="round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6583362"/>
          </a:xfrm>
        </p:spPr>
        <p:txBody>
          <a:bodyPr>
            <a:noAutofit/>
          </a:bodyPr>
          <a:lstStyle/>
          <a:p>
            <a:pPr lvl="0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настоящее время для педагогических коллективов дошкольных образовательных учреждений актуальным является вопрос организации деятельности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 созданию условий для позитивной социализации и индивидуализации детей дошкольного возраста</a:t>
            </a: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соответствии с ФГОС ДО.</a:t>
            </a:r>
            <a:b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30762"/>
          </a:xfrm>
        </p:spPr>
        <p:txBody>
          <a:bodyPr>
            <a:noAutofit/>
          </a:bodyPr>
          <a:lstStyle/>
          <a:p>
            <a:pPr lvl="0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соответствии с ФГОС дошкольного образования, социализация личности дошкольника и его коммуникативное развитие выделены в одну образовательную область «Социально-коммуникативное развитие». Подобное объединение направлений развития ребенка не случайно и закономерно, так как решающим фактором развития личности является социальная среда. И именно она обеспечивает полноценную практику взаимодействия и речевого общения всех людей. Развитие ребёнка дошкольного возраста в образовательном процессе должно обеспечиваться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целостным процессом социализации-индивидуализации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382000" cy="6583362"/>
          </a:xfrm>
        </p:spPr>
        <p:txBody>
          <a:bodyPr>
            <a:noAutofit/>
          </a:bodyPr>
          <a:lstStyle/>
          <a:p>
            <a:pPr lvl="0" algn="l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Стандарт выдвигает ряд      требований к социально-индивидуальному                </a:t>
            </a:r>
            <a:b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развитию детей. </a:t>
            </a:r>
            <a:b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 числу этих требований относятся:</a:t>
            </a:r>
            <a:b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усвоение норм и ценностей, принятых в обществе, включая моральные и нравственные ценности;</a:t>
            </a:r>
            <a:b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развитие общения и взаимодействия ребенка с взрослыми и сверстниками;</a:t>
            </a:r>
            <a:b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развитие самостоятельности, целенаправленности и </a:t>
            </a:r>
            <a:r>
              <a:rPr lang="ru-RU" sz="32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саморегуляции</a:t>
            </a: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собственных действий;</a:t>
            </a:r>
            <a:b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26162"/>
          </a:xfrm>
        </p:spPr>
        <p:txBody>
          <a:bodyPr>
            <a:noAutofit/>
          </a:bodyPr>
          <a:lstStyle/>
          <a:p>
            <a:pPr lvl="0" algn="l"/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становление социального и эмоционального интеллекта, эмоциональной отзывчивости, сопереживания; </a:t>
            </a:r>
            <a:b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готовности к совместной деятельности со сверстниками; </a:t>
            </a:r>
            <a:b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уважительного отношения и чувства принадлежности к своей семье, сообществу детей и взрослых в Организации;</a:t>
            </a:r>
            <a:b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формирование позитивных установок к разным видам труда и творчества;</a:t>
            </a:r>
            <a:b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безопасного поведения в социуме, природе, быту.</a:t>
            </a:r>
            <a:b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81000" y="1040215"/>
            <a:ext cx="83058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Позитивная социализация —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 умение ребенка взаимодействовать с окружающими людьми, выстраивать свое поведение и деятельность, учитывая потребности и интересы других.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5456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 позитивной социализации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—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освоение дошкольниками первоначальных представлений социального характера и включение их в систему социальных отношений общества.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4" descr="C:\Users\User\Pictures\images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4495800"/>
            <a:ext cx="2562225" cy="2095500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89756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   </a:t>
            </a:r>
            <a:r>
              <a:rPr lang="ru-RU" sz="4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организации процесса позитивной социализации и индивидуализации детей педагогам необходим 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высокий уровень профессиональной компетентности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User\Pictures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3886200"/>
            <a:ext cx="3276600" cy="24288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641</TotalTime>
  <Words>368</Words>
  <Application>Microsoft Office PowerPoint</Application>
  <PresentationFormat>Экран (4:3)</PresentationFormat>
  <Paragraphs>32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«Основные понятия ФГОС ДО. Позитивная социализация»</vt:lpstr>
      <vt:lpstr>Истинный показатель цивилизации – не уровень богатства и образования, не величина городов, не обилие урожаев, а облик человека, воспитываемого страной.  Р. Эмерсон</vt:lpstr>
      <vt:lpstr>В настоящее время для педагогических коллективов дошкольных образовательных учреждений актуальным является вопрос организации деятельности по созданию условий для позитивной социализации и индивидуализации детей дошкольного возраста в соответствии с ФГОС ДО. </vt:lpstr>
      <vt:lpstr>    В соответствии с ФГОС дошкольного образования, социализация личности дошкольника и его коммуникативное развитие выделены в одну образовательную область «Социально-коммуникативное развитие». Подобное объединение направлений развития ребенка не случайно и закономерно, так как решающим фактором развития личности является социальная среда. И именно она обеспечивает полноценную практику взаимодействия и речевого общения всех людей. Развитие ребёнка дошкольного возраста в образовательном процессе должно обеспечиваться целостным процессом социализации-индивидуализации.  </vt:lpstr>
      <vt:lpstr>                 Стандарт выдвигает ряд      требований к социально-индивидуальному                                       развитию детей.  К числу этих требований относятся: - усвоение норм и ценностей, принятых в обществе, включая моральные и нравственные ценности; - развитие общения и взаимодействия ребенка с взрослыми и сверстниками; - развитие самостоятельности, целенаправленности и саморегуляции собственных действий;  </vt:lpstr>
      <vt:lpstr>- становление социального и эмоционального интеллекта, эмоциональной отзывчивости, сопереживания;  - готовности к совместной деятельности со сверстниками;  - уважительного отношения и чувства принадлежности к своей семье, сообществу детей и взрослых в Организации; - формирование позитивных установок к разным видам труда и творчества; - безопасного поведения в социуме, природе, быту. </vt:lpstr>
      <vt:lpstr>Презентация PowerPoint</vt:lpstr>
      <vt:lpstr>Цель позитивной социализации — освоение дошкольниками первоначальных представлений социального характера и включение их в систему социальных отношений общества. </vt:lpstr>
      <vt:lpstr>Презентация PowerPoint</vt:lpstr>
      <vt:lpstr>Презентация PowerPoint</vt:lpstr>
      <vt:lpstr>Презентация PowerPoint</vt:lpstr>
      <vt:lpstr>Элементы позитивной социализации: — эмоциональное благополучие ребенка; — положительное отношение к окружающим людям; — коммуникативная компетентность дошкольника; — развитие социальных навыков детей.  </vt:lpstr>
      <vt:lpstr> Основные направления в работе по позитивной социализации детей дошкольного возраста: </vt:lpstr>
      <vt:lpstr>1. Актуализация приоритетных задач воспитания личности.  Особое внимание следует обратить на формирование гуманистической направленности личности ребенка, которая предполагает установление баланса личных и общественных потребностей, моральную регуляцию своего поведения с учетом интересов и прав другого человека. Гуманистическая функция дошкольного образования ориентирована на приоритет общечеловеческих ценностей, жизни и здоровья ребенка, свободного развития его личности в современном обществе и государстве. </vt:lpstr>
      <vt:lpstr>Самое главное, что должен знать педагог, — в дошкольном возрасте нормы этики, морали и нравственности легко воспринимаются как безусловная составляющая окружающего мира. И очень важно сформировать именно гуманные представления у детей о дружбе, доброте, честности, справедливости. Решать эту задачу следует с учетом возрастных и индивидуальных особенностей дошкольников.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Научить человека быть счастливым нельзя,  но воспитать его так, чтобы он был счастлив, можно. А.С.Макаренко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Юзер</cp:lastModifiedBy>
  <cp:revision>59</cp:revision>
  <dcterms:created xsi:type="dcterms:W3CDTF">2015-07-15T13:37:53Z</dcterms:created>
  <dcterms:modified xsi:type="dcterms:W3CDTF">2017-07-03T11:54:47Z</dcterms:modified>
</cp:coreProperties>
</file>