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72" r:id="rId4"/>
    <p:sldId id="259" r:id="rId5"/>
    <p:sldId id="258" r:id="rId6"/>
    <p:sldId id="260" r:id="rId7"/>
    <p:sldId id="261" r:id="rId8"/>
    <p:sldId id="262" r:id="rId9"/>
    <p:sldId id="263" r:id="rId10"/>
    <p:sldId id="270" r:id="rId11"/>
    <p:sldId id="265" r:id="rId12"/>
    <p:sldId id="264" r:id="rId13"/>
    <p:sldId id="266" r:id="rId14"/>
    <p:sldId id="27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EE32BD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16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2B0FF3-E053-4D15-9EB9-9CF3E1B88C83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A9CDCE-536C-4F29-9604-E0B7B14D7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13" name="chimes.wav"/>
          </p:stSnd>
        </p:sndAc>
      </p:transition>
    </mc:Choice>
    <mc:Fallback xmlns="">
      <p:transition spd="slow" advTm="10000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audio" Target="../media/audio1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00042"/>
            <a:ext cx="8229600" cy="128588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ХУДОЖЕСТВЕННО-ЭСТЕТИЧЕСКИЙ проект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«Радужный мир»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916832"/>
            <a:ext cx="6400800" cy="3786214"/>
          </a:xfrm>
        </p:spPr>
        <p:txBody>
          <a:bodyPr>
            <a:normAutofit fontScale="92500" lnSpcReduction="10000"/>
          </a:bodyPr>
          <a:lstStyle/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Авторы:</a:t>
            </a:r>
          </a:p>
          <a:p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Пышнова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Наталья  Викторовна</a:t>
            </a:r>
          </a:p>
          <a:p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узыкальный руководитель</a:t>
            </a: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«ЦРР -  д/с № 3»</a:t>
            </a:r>
          </a:p>
          <a:p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Котарева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Ирина Михайловна</a:t>
            </a: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</a:t>
            </a: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«ЦРР -  д/с № 3»</a:t>
            </a:r>
          </a:p>
          <a:p>
            <a:endPara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подготовительной группы</a:t>
            </a:r>
          </a:p>
          <a:p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spc="600" dirty="0" smtClean="0">
                <a:solidFill>
                  <a:srgbClr val="00B050"/>
                </a:solidFill>
                <a:latin typeface="+mn-lt"/>
              </a:rPr>
              <a:t>Зеленое танго</a:t>
            </a:r>
            <a:endParaRPr lang="ru-RU" sz="6000" i="1" spc="600" dirty="0">
              <a:solidFill>
                <a:srgbClr val="00B050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28800"/>
            <a:ext cx="4388296" cy="3612187"/>
          </a:xfrm>
          <a:prstGeom prst="roundRect">
            <a:avLst>
              <a:gd name="adj" fmla="val 16667"/>
            </a:avLst>
          </a:prstGeom>
          <a:ln w="57150"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996952"/>
            <a:ext cx="4388296" cy="3600400"/>
          </a:xfrm>
          <a:prstGeom prst="roundRect">
            <a:avLst>
              <a:gd name="adj" fmla="val 16667"/>
            </a:avLst>
          </a:prstGeom>
          <a:ln w="57150">
            <a:solidFill>
              <a:srgbClr val="00B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636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230004.JPG"/>
          <p:cNvPicPr>
            <a:picLocks noChangeAspect="1"/>
          </p:cNvPicPr>
          <p:nvPr/>
        </p:nvPicPr>
        <p:blipFill>
          <a:blip r:embed="rId3" cstate="print"/>
          <a:srcRect t="6250" b="21875"/>
          <a:stretch>
            <a:fillRect/>
          </a:stretch>
        </p:blipFill>
        <p:spPr>
          <a:xfrm>
            <a:off x="251519" y="1556792"/>
            <a:ext cx="8429684" cy="4929222"/>
          </a:xfrm>
          <a:prstGeom prst="roundRect">
            <a:avLst/>
          </a:prstGeom>
          <a:ln w="76200">
            <a:solidFill>
              <a:srgbClr val="FF66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184148" y="260648"/>
            <a:ext cx="62556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Оранжевая песенка</a:t>
            </a:r>
            <a:endParaRPr lang="ru-RU" sz="5400" b="1" i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646.JPG"/>
          <p:cNvPicPr>
            <a:picLocks noChangeAspect="1"/>
          </p:cNvPicPr>
          <p:nvPr/>
        </p:nvPicPr>
        <p:blipFill>
          <a:blip r:embed="rId3" cstate="print"/>
          <a:srcRect t="22916"/>
          <a:stretch>
            <a:fillRect/>
          </a:stretch>
        </p:blipFill>
        <p:spPr>
          <a:xfrm>
            <a:off x="285720" y="214290"/>
            <a:ext cx="3714758" cy="3714776"/>
          </a:xfrm>
          <a:prstGeom prst="roundRect">
            <a:avLst/>
          </a:prstGeom>
          <a:ln w="76200">
            <a:solidFill>
              <a:srgbClr val="FF6600"/>
            </a:solidFill>
          </a:ln>
        </p:spPr>
      </p:pic>
      <p:pic>
        <p:nvPicPr>
          <p:cNvPr id="6" name="Рисунок 5" descr="P1240006.JPG"/>
          <p:cNvPicPr>
            <a:picLocks noChangeAspect="1"/>
          </p:cNvPicPr>
          <p:nvPr/>
        </p:nvPicPr>
        <p:blipFill>
          <a:blip r:embed="rId4" cstate="print"/>
          <a:srcRect l="10156" t="9375" r="3906" b="10416"/>
          <a:stretch>
            <a:fillRect/>
          </a:stretch>
        </p:blipFill>
        <p:spPr>
          <a:xfrm>
            <a:off x="3643306" y="2714620"/>
            <a:ext cx="5214974" cy="3857652"/>
          </a:xfrm>
          <a:prstGeom prst="roundRect">
            <a:avLst/>
          </a:prstGeom>
          <a:ln w="76200">
            <a:solidFill>
              <a:srgbClr val="FF330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240010.JPG"/>
          <p:cNvPicPr>
            <a:picLocks noChangeAspect="1"/>
          </p:cNvPicPr>
          <p:nvPr/>
        </p:nvPicPr>
        <p:blipFill>
          <a:blip r:embed="rId3" cstate="print"/>
          <a:srcRect t="6250" b="27083"/>
          <a:stretch>
            <a:fillRect/>
          </a:stretch>
        </p:blipFill>
        <p:spPr>
          <a:xfrm>
            <a:off x="285720" y="857232"/>
            <a:ext cx="8715436" cy="4572032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19841" y="5733256"/>
            <a:ext cx="84010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Здравствуй, лето красное!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solidFill>
                  <a:srgbClr val="FF0000"/>
                </a:solidFill>
                <a:latin typeface="+mn-lt"/>
              </a:rPr>
              <a:t>Композиция </a:t>
            </a:r>
            <a:r>
              <a:rPr lang="ru-RU" sz="6000" i="1" dirty="0" smtClean="0">
                <a:solidFill>
                  <a:srgbClr val="FFFF00"/>
                </a:solidFill>
                <a:latin typeface="+mn-lt"/>
              </a:rPr>
              <a:t>«Волшебное сияние»</a:t>
            </a:r>
            <a:endParaRPr lang="ru-RU" sz="6000" i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5692">
            <a:off x="407037" y="2304327"/>
            <a:ext cx="4316288" cy="3219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4306">
            <a:off x="4401443" y="2255364"/>
            <a:ext cx="4244280" cy="3193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8068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840" y="-459432"/>
            <a:ext cx="8229600" cy="3154362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</a:t>
            </a:r>
            <a:r>
              <a:rPr lang="ru-RU" sz="6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</a:t>
            </a:r>
            <a:r>
              <a:rPr lang="ru-RU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</a:t>
            </a:r>
            <a:r>
              <a:rPr lang="ru-RU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</a:t>
            </a:r>
            <a:r>
              <a:rPr lang="ru-RU" sz="6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</a:t>
            </a:r>
            <a:r>
              <a:rPr lang="ru-RU" sz="6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</a:t>
            </a:r>
            <a:r>
              <a:rPr lang="ru-RU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</a:t>
            </a:r>
            <a:r>
              <a:rPr lang="ru-RU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6000" dirty="0" smtClean="0">
                <a:solidFill>
                  <a:srgbClr val="EE32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 внимание!</a:t>
            </a:r>
            <a:endParaRPr lang="ru-RU" sz="6000" dirty="0">
              <a:solidFill>
                <a:srgbClr val="EE32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88840"/>
            <a:ext cx="7128792" cy="4633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EE32BD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Detskaya-pesnya-Ya-risuyu-etot-mir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03204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4" name="chimes.wav"/>
          </p:stSnd>
        </p:sndAc>
      </p:transition>
    </mc:Choice>
    <mc:Fallback xmlns="">
      <p:transition spd="slow" advTm="10000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2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 проекта: развитие детской </a:t>
            </a:r>
            <a:r>
              <a:rPr lang="ru-RU" sz="2800" dirty="0" err="1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эмпатии</a:t>
            </a: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творческих способностей, воображения и наблюдательности, развитие навыков коммуникативного общения  и сплочение детского коллектива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Решая задачи развития у детей восприятия цвета, звука, деятельность в рамках проекта, прежде всего, учит их различать и называть цвета, воспринимать цвета, музыку и их оттенки в природе, окружающей жизни, искусстве, эмоционально откликаться на цвет, характер и жанр музыки и их сочетания. 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00FFFF"/>
                </a:solidFill>
                <a:latin typeface="+mn-lt"/>
              </a:rPr>
              <a:t>Нарисуем песенку</a:t>
            </a:r>
            <a:endParaRPr lang="ru-RU" sz="5400" i="1" dirty="0">
              <a:solidFill>
                <a:srgbClr val="00FFFF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501008"/>
            <a:ext cx="4038600" cy="3022219"/>
          </a:xfrm>
          <a:prstGeom prst="rect">
            <a:avLst/>
          </a:prstGeom>
          <a:ln w="190500" cap="sq">
            <a:solidFill>
              <a:srgbClr val="00FF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700808"/>
            <a:ext cx="4038600" cy="3028950"/>
          </a:xfrm>
          <a:prstGeom prst="rect">
            <a:avLst/>
          </a:prstGeom>
          <a:ln w="190500" cap="sq">
            <a:solidFill>
              <a:srgbClr val="00FF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4819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200066.JPG"/>
          <p:cNvPicPr>
            <a:picLocks noChangeAspect="1"/>
          </p:cNvPicPr>
          <p:nvPr/>
        </p:nvPicPr>
        <p:blipFill>
          <a:blip r:embed="rId3" cstate="print"/>
          <a:srcRect t="11236"/>
          <a:stretch>
            <a:fillRect/>
          </a:stretch>
        </p:blipFill>
        <p:spPr>
          <a:xfrm>
            <a:off x="269095" y="290170"/>
            <a:ext cx="8572560" cy="5643578"/>
          </a:xfrm>
          <a:prstGeom prst="roundRect">
            <a:avLst/>
          </a:prstGeom>
          <a:ln w="76200">
            <a:solidFill>
              <a:srgbClr val="0070C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1331640" y="5934670"/>
            <a:ext cx="69244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Планета детства</a:t>
            </a:r>
            <a:endParaRPr lang="ru-RU" sz="5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200064.JPG"/>
          <p:cNvPicPr>
            <a:picLocks noChangeAspect="1"/>
          </p:cNvPicPr>
          <p:nvPr/>
        </p:nvPicPr>
        <p:blipFill>
          <a:blip r:embed="rId3" cstate="print"/>
          <a:srcRect l="26389" t="33333" r="22222"/>
          <a:stretch>
            <a:fillRect/>
          </a:stretch>
        </p:blipFill>
        <p:spPr>
          <a:xfrm>
            <a:off x="0" y="500042"/>
            <a:ext cx="2643206" cy="4143380"/>
          </a:xfrm>
          <a:prstGeom prst="rect">
            <a:avLst/>
          </a:prstGeom>
          <a:ln w="76200">
            <a:solidFill>
              <a:schemeClr val="accent4"/>
            </a:solidFill>
          </a:ln>
        </p:spPr>
      </p:pic>
      <p:pic>
        <p:nvPicPr>
          <p:cNvPr id="5" name="Рисунок 4" descr="P1200073.JPG"/>
          <p:cNvPicPr>
            <a:picLocks noChangeAspect="1"/>
          </p:cNvPicPr>
          <p:nvPr/>
        </p:nvPicPr>
        <p:blipFill>
          <a:blip r:embed="rId4" cstate="print"/>
          <a:srcRect l="17187" t="38542" r="51563"/>
          <a:stretch>
            <a:fillRect/>
          </a:stretch>
        </p:blipFill>
        <p:spPr>
          <a:xfrm>
            <a:off x="6000760" y="2428868"/>
            <a:ext cx="2857520" cy="4214818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6" name="Рисунок 5" descr="P1200075.JPG"/>
          <p:cNvPicPr>
            <a:picLocks noChangeAspect="1"/>
          </p:cNvPicPr>
          <p:nvPr/>
        </p:nvPicPr>
        <p:blipFill>
          <a:blip r:embed="rId5" cstate="print"/>
          <a:srcRect l="34375" t="50000" r="42187" b="25000"/>
          <a:stretch>
            <a:fillRect/>
          </a:stretch>
        </p:blipFill>
        <p:spPr>
          <a:xfrm>
            <a:off x="1571604" y="3643314"/>
            <a:ext cx="4071966" cy="2786082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4" name="Рисунок 3" descr="P1200068.JPG"/>
          <p:cNvPicPr>
            <a:picLocks noChangeAspect="1"/>
          </p:cNvPicPr>
          <p:nvPr/>
        </p:nvPicPr>
        <p:blipFill>
          <a:blip r:embed="rId6" cstate="print"/>
          <a:srcRect l="32812" t="21875" r="30469"/>
          <a:stretch>
            <a:fillRect/>
          </a:stretch>
        </p:blipFill>
        <p:spPr>
          <a:xfrm>
            <a:off x="4143372" y="428604"/>
            <a:ext cx="2786082" cy="3857628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210089.JPG"/>
          <p:cNvPicPr>
            <a:picLocks noChangeAspect="1"/>
          </p:cNvPicPr>
          <p:nvPr/>
        </p:nvPicPr>
        <p:blipFill>
          <a:blip r:embed="rId3" cstate="print"/>
          <a:srcRect l="2343" t="4166" r="2343" b="20833"/>
          <a:stretch>
            <a:fillRect/>
          </a:stretch>
        </p:blipFill>
        <p:spPr>
          <a:xfrm>
            <a:off x="225187" y="260648"/>
            <a:ext cx="8715436" cy="5143536"/>
          </a:xfrm>
          <a:prstGeom prst="round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5661248"/>
            <a:ext cx="50575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Солнечный круг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1210088.JPG"/>
          <p:cNvPicPr>
            <a:picLocks noChangeAspect="1"/>
          </p:cNvPicPr>
          <p:nvPr/>
        </p:nvPicPr>
        <p:blipFill>
          <a:blip r:embed="rId3" cstate="print"/>
          <a:srcRect l="18750" t="22916" r="33594"/>
          <a:stretch>
            <a:fillRect/>
          </a:stretch>
        </p:blipFill>
        <p:spPr>
          <a:xfrm>
            <a:off x="5286380" y="1857364"/>
            <a:ext cx="3643338" cy="4714908"/>
          </a:xfrm>
          <a:prstGeom prst="round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3" name="Рисунок 2" descr="P1210094.JPG"/>
          <p:cNvPicPr>
            <a:picLocks noChangeAspect="1"/>
          </p:cNvPicPr>
          <p:nvPr/>
        </p:nvPicPr>
        <p:blipFill>
          <a:blip r:embed="rId4" cstate="print"/>
          <a:srcRect l="21093" t="16666" r="6250" b="10416"/>
          <a:stretch>
            <a:fillRect/>
          </a:stretch>
        </p:blipFill>
        <p:spPr>
          <a:xfrm>
            <a:off x="357158" y="285728"/>
            <a:ext cx="5500726" cy="3571900"/>
          </a:xfrm>
          <a:prstGeom prst="round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4" name="Рисунок 3" descr="P1210095.JPG"/>
          <p:cNvPicPr>
            <a:picLocks noChangeAspect="1"/>
          </p:cNvPicPr>
          <p:nvPr/>
        </p:nvPicPr>
        <p:blipFill>
          <a:blip r:embed="rId5" cstate="print"/>
          <a:srcRect l="33594" t="43750" r="40625" b="34375"/>
          <a:stretch>
            <a:fillRect/>
          </a:stretch>
        </p:blipFill>
        <p:spPr>
          <a:xfrm>
            <a:off x="642910" y="3714752"/>
            <a:ext cx="3714776" cy="2500330"/>
          </a:xfrm>
          <a:prstGeom prst="round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220117.JPG"/>
          <p:cNvPicPr>
            <a:picLocks noChangeAspect="1"/>
          </p:cNvPicPr>
          <p:nvPr/>
        </p:nvPicPr>
        <p:blipFill>
          <a:blip r:embed="rId3" cstate="print"/>
          <a:srcRect t="6250" r="5468" b="42708"/>
          <a:stretch>
            <a:fillRect/>
          </a:stretch>
        </p:blipFill>
        <p:spPr>
          <a:xfrm>
            <a:off x="285720" y="3000372"/>
            <a:ext cx="8643966" cy="3500462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3" name="Рисунок 2" descr="P1220119.JPG"/>
          <p:cNvPicPr>
            <a:picLocks noChangeAspect="1"/>
          </p:cNvPicPr>
          <p:nvPr/>
        </p:nvPicPr>
        <p:blipFill>
          <a:blip r:embed="rId4" cstate="print"/>
          <a:srcRect l="44531" t="13541" r="25000" b="41667"/>
          <a:stretch>
            <a:fillRect/>
          </a:stretch>
        </p:blipFill>
        <p:spPr>
          <a:xfrm>
            <a:off x="642910" y="214290"/>
            <a:ext cx="2786082" cy="3071834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973822" y="692696"/>
            <a:ext cx="468743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00B050"/>
                </a:solidFill>
              </a:rPr>
              <a:t>В траве сидел </a:t>
            </a:r>
          </a:p>
          <a:p>
            <a:r>
              <a:rPr lang="ru-RU" sz="5400" b="1" i="1" dirty="0">
                <a:solidFill>
                  <a:srgbClr val="00B050"/>
                </a:solidFill>
              </a:rPr>
              <a:t> </a:t>
            </a:r>
            <a:r>
              <a:rPr lang="ru-RU" sz="5400" b="1" i="1" dirty="0" smtClean="0">
                <a:solidFill>
                  <a:srgbClr val="00B050"/>
                </a:solidFill>
              </a:rPr>
              <a:t>   кузнечик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220115.JPG"/>
          <p:cNvPicPr>
            <a:picLocks noChangeAspect="1"/>
          </p:cNvPicPr>
          <p:nvPr/>
        </p:nvPicPr>
        <p:blipFill>
          <a:blip r:embed="rId3" cstate="print"/>
          <a:srcRect t="12500" r="6250" b="13541"/>
          <a:stretch>
            <a:fillRect/>
          </a:stretch>
        </p:blipFill>
        <p:spPr>
          <a:xfrm>
            <a:off x="285720" y="714356"/>
            <a:ext cx="4572000" cy="2786082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2" name="Рисунок 1" descr="P1220104.JPG"/>
          <p:cNvPicPr>
            <a:picLocks noChangeAspect="1"/>
          </p:cNvPicPr>
          <p:nvPr/>
        </p:nvPicPr>
        <p:blipFill>
          <a:blip r:embed="rId4" cstate="print"/>
          <a:srcRect l="7812" t="13541" r="9375" b="11458"/>
          <a:stretch>
            <a:fillRect/>
          </a:stretch>
        </p:blipFill>
        <p:spPr>
          <a:xfrm>
            <a:off x="428596" y="3857628"/>
            <a:ext cx="4500594" cy="2786082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3" name="Рисунок 2" descr="P1220107.JPG"/>
          <p:cNvPicPr>
            <a:picLocks noChangeAspect="1"/>
          </p:cNvPicPr>
          <p:nvPr/>
        </p:nvPicPr>
        <p:blipFill>
          <a:blip r:embed="rId5" cstate="print"/>
          <a:srcRect l="35156" t="37500" r="27344" b="19791"/>
          <a:stretch>
            <a:fillRect/>
          </a:stretch>
        </p:blipFill>
        <p:spPr>
          <a:xfrm>
            <a:off x="5500694" y="3714752"/>
            <a:ext cx="3429024" cy="2928958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5" name="Рисунок 4" descr="P1220110.JPG"/>
          <p:cNvPicPr>
            <a:picLocks noChangeAspect="1"/>
          </p:cNvPicPr>
          <p:nvPr/>
        </p:nvPicPr>
        <p:blipFill>
          <a:blip r:embed="rId6" cstate="print"/>
          <a:srcRect l="33594" t="25000" r="2343" b="13541"/>
          <a:stretch>
            <a:fillRect/>
          </a:stretch>
        </p:blipFill>
        <p:spPr>
          <a:xfrm>
            <a:off x="4357686" y="214290"/>
            <a:ext cx="4572032" cy="3143272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257</TotalTime>
  <Words>81</Words>
  <Application>Microsoft Office PowerPoint</Application>
  <PresentationFormat>Экран (4:3)</PresentationFormat>
  <Paragraphs>25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ХУДОЖЕСТВЕННО-ЭСТЕТИЧЕСКИЙ проект «Радужный мир»</vt:lpstr>
      <vt:lpstr>Цель проекта: развитие детской эмпатии, творческих способностей, воображения и наблюдательности, развитие навыков коммуникативного общения  и сплочение детского коллектива   Решая задачи развития у детей восприятия цвета, звука, деятельность в рамках проекта, прежде всего, учит их различать и называть цвета, воспринимать цвета, музыку и их оттенки в природе, окружающей жизни, искусстве, эмоционально откликаться на цвет, характер и жанр музыки и их сочетания.  </vt:lpstr>
      <vt:lpstr>Нарисуем песенку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Зеленое танго</vt:lpstr>
      <vt:lpstr>Презентация PowerPoint</vt:lpstr>
      <vt:lpstr>Презентация PowerPoint</vt:lpstr>
      <vt:lpstr>Презентация PowerPoint</vt:lpstr>
      <vt:lpstr>Композиция «Волшебное сияние»</vt:lpstr>
      <vt:lpstr>Спасибо 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Научно-исследовательский  проект «Радужный мир»</dc:title>
  <dc:creator>мдоу 3</dc:creator>
  <cp:lastModifiedBy>Наталья</cp:lastModifiedBy>
  <cp:revision>34</cp:revision>
  <dcterms:created xsi:type="dcterms:W3CDTF">2014-01-24T05:49:18Z</dcterms:created>
  <dcterms:modified xsi:type="dcterms:W3CDTF">2016-11-13T06:51:57Z</dcterms:modified>
</cp:coreProperties>
</file>