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8" r:id="rId3"/>
    <p:sldMasterId id="2147483720" r:id="rId4"/>
    <p:sldMasterId id="2147483732" r:id="rId5"/>
    <p:sldMasterId id="2147483745" r:id="rId6"/>
    <p:sldMasterId id="2147483757" r:id="rId7"/>
  </p:sldMasterIdLst>
  <p:notesMasterIdLst>
    <p:notesMasterId r:id="rId42"/>
  </p:notesMasterIdLst>
  <p:sldIdLst>
    <p:sldId id="323" r:id="rId8"/>
    <p:sldId id="285" r:id="rId9"/>
    <p:sldId id="256" r:id="rId10"/>
    <p:sldId id="271" r:id="rId11"/>
    <p:sldId id="319" r:id="rId12"/>
    <p:sldId id="318" r:id="rId13"/>
    <p:sldId id="325" r:id="rId14"/>
    <p:sldId id="322" r:id="rId15"/>
    <p:sldId id="314" r:id="rId16"/>
    <p:sldId id="329" r:id="rId17"/>
    <p:sldId id="330" r:id="rId18"/>
    <p:sldId id="324" r:id="rId19"/>
    <p:sldId id="327" r:id="rId20"/>
    <p:sldId id="328" r:id="rId21"/>
    <p:sldId id="333" r:id="rId22"/>
    <p:sldId id="331" r:id="rId23"/>
    <p:sldId id="334" r:id="rId24"/>
    <p:sldId id="332" r:id="rId25"/>
    <p:sldId id="266" r:id="rId26"/>
    <p:sldId id="293" r:id="rId27"/>
    <p:sldId id="300" r:id="rId28"/>
    <p:sldId id="268" r:id="rId29"/>
    <p:sldId id="276" r:id="rId30"/>
    <p:sldId id="335" r:id="rId31"/>
    <p:sldId id="338" r:id="rId32"/>
    <p:sldId id="336" r:id="rId33"/>
    <p:sldId id="337" r:id="rId34"/>
    <p:sldId id="339" r:id="rId35"/>
    <p:sldId id="302" r:id="rId36"/>
    <p:sldId id="303" r:id="rId37"/>
    <p:sldId id="311" r:id="rId38"/>
    <p:sldId id="342" r:id="rId39"/>
    <p:sldId id="341" r:id="rId40"/>
    <p:sldId id="340" r:id="rId41"/>
  </p:sldIdLst>
  <p:sldSz cx="9144000" cy="6858000" type="screen4x3"/>
  <p:notesSz cx="6858000" cy="9144000"/>
  <p:custDataLst>
    <p:tags r:id="rId4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CAC"/>
    <a:srgbClr val="2A3BDA"/>
    <a:srgbClr val="FF9900"/>
    <a:srgbClr val="00FFFF"/>
    <a:srgbClr val="1CB414"/>
    <a:srgbClr val="449B19"/>
    <a:srgbClr val="62951F"/>
    <a:srgbClr val="F9B67F"/>
    <a:srgbClr val="EA9B32"/>
    <a:srgbClr val="E2A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ags" Target="tags/tag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44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44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906EA7-A345-4272-B5EE-4B31B05164B9}" type="doc">
      <dgm:prSet loTypeId="urn:microsoft.com/office/officeart/2005/8/layout/hierarchy1" loCatId="hierarchy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C4D4D43F-054E-465D-AA51-BE8E290B8E13}">
      <dgm:prSet phldrT="[Текст]" custT="1"/>
      <dgm:spPr/>
      <dgm:t>
        <a:bodyPr/>
        <a:lstStyle/>
        <a:p>
          <a:r>
            <a:rPr lang="ru-RU" sz="2200" dirty="0" smtClean="0"/>
            <a:t>1 230 учащихся </a:t>
          </a:r>
          <a:endParaRPr lang="ru-RU" sz="2200" dirty="0"/>
        </a:p>
      </dgm:t>
    </dgm:pt>
    <dgm:pt modelId="{BA03760B-842D-48D2-A9F6-089FDB6C60EC}" type="parTrans" cxnId="{2970C5C7-8052-4FA7-BC00-97D83F1013AB}">
      <dgm:prSet/>
      <dgm:spPr/>
      <dgm:t>
        <a:bodyPr/>
        <a:lstStyle/>
        <a:p>
          <a:endParaRPr lang="ru-RU"/>
        </a:p>
      </dgm:t>
    </dgm:pt>
    <dgm:pt modelId="{2E1884FE-1FFC-4432-A91C-F33019032303}" type="sibTrans" cxnId="{2970C5C7-8052-4FA7-BC00-97D83F1013AB}">
      <dgm:prSet/>
      <dgm:spPr/>
      <dgm:t>
        <a:bodyPr/>
        <a:lstStyle/>
        <a:p>
          <a:endParaRPr lang="ru-RU"/>
        </a:p>
      </dgm:t>
    </dgm:pt>
    <dgm:pt modelId="{8EA83CF6-E061-4A0A-8A94-BA738AF010BD}">
      <dgm:prSet phldrT="[Текст]" custT="1"/>
      <dgm:spPr/>
      <dgm:t>
        <a:bodyPr/>
        <a:lstStyle/>
        <a:p>
          <a:endParaRPr lang="ru-RU" sz="2200" dirty="0" smtClean="0"/>
        </a:p>
        <a:p>
          <a:r>
            <a:rPr lang="ru-RU" sz="2200" dirty="0" smtClean="0"/>
            <a:t>В начальной школе – 529; </a:t>
          </a:r>
        </a:p>
        <a:p>
          <a:r>
            <a:rPr lang="ru-RU" sz="2200" dirty="0" smtClean="0"/>
            <a:t>18 классов-комплектов</a:t>
          </a:r>
        </a:p>
        <a:p>
          <a:endParaRPr lang="ru-RU" sz="2200" dirty="0"/>
        </a:p>
      </dgm:t>
    </dgm:pt>
    <dgm:pt modelId="{E7EDCAB4-FBCF-4935-B31C-72650A9C3B4B}" type="parTrans" cxnId="{FEE6B5E3-8795-4DBE-8393-7E8248EE1505}">
      <dgm:prSet/>
      <dgm:spPr/>
      <dgm:t>
        <a:bodyPr/>
        <a:lstStyle/>
        <a:p>
          <a:endParaRPr lang="ru-RU"/>
        </a:p>
      </dgm:t>
    </dgm:pt>
    <dgm:pt modelId="{3FB0D2F3-3575-404B-9BEF-193E2FB57CB4}" type="sibTrans" cxnId="{FEE6B5E3-8795-4DBE-8393-7E8248EE1505}">
      <dgm:prSet/>
      <dgm:spPr/>
      <dgm:t>
        <a:bodyPr/>
        <a:lstStyle/>
        <a:p>
          <a:endParaRPr lang="ru-RU"/>
        </a:p>
      </dgm:t>
    </dgm:pt>
    <dgm:pt modelId="{178A874E-8D7C-4219-A554-CA6CB267D933}">
      <dgm:prSet phldrT="[Текст]" custT="1"/>
      <dgm:spPr/>
      <dgm:t>
        <a:bodyPr/>
        <a:lstStyle/>
        <a:p>
          <a:r>
            <a:rPr lang="ru-RU" sz="2200" dirty="0" smtClean="0"/>
            <a:t>В старшем звене – 118; </a:t>
          </a:r>
        </a:p>
        <a:p>
          <a:r>
            <a:rPr lang="ru-RU" sz="2200" dirty="0" smtClean="0"/>
            <a:t>4 класса- комплекта</a:t>
          </a:r>
          <a:endParaRPr lang="ru-RU" sz="2200" dirty="0"/>
        </a:p>
      </dgm:t>
    </dgm:pt>
    <dgm:pt modelId="{47876C8F-F2CB-4D71-8EB4-733F2A481A30}" type="parTrans" cxnId="{ED6ABF4C-7EFE-484D-A495-F9705BC5A052}">
      <dgm:prSet/>
      <dgm:spPr/>
      <dgm:t>
        <a:bodyPr/>
        <a:lstStyle/>
        <a:p>
          <a:endParaRPr lang="ru-RU"/>
        </a:p>
      </dgm:t>
    </dgm:pt>
    <dgm:pt modelId="{CD58674F-A315-459B-A747-84238CCC1636}" type="sibTrans" cxnId="{ED6ABF4C-7EFE-484D-A495-F9705BC5A052}">
      <dgm:prSet/>
      <dgm:spPr/>
      <dgm:t>
        <a:bodyPr/>
        <a:lstStyle/>
        <a:p>
          <a:endParaRPr lang="ru-RU"/>
        </a:p>
      </dgm:t>
    </dgm:pt>
    <dgm:pt modelId="{B4CBA53E-1A49-4AB3-B853-B977482F6C25}">
      <dgm:prSet phldrT="[Текст]" custT="1"/>
      <dgm:spPr/>
      <dgm:t>
        <a:bodyPr/>
        <a:lstStyle/>
        <a:p>
          <a:r>
            <a:rPr lang="ru-RU" sz="2200" dirty="0" smtClean="0"/>
            <a:t>В среднем звене - 583 ;</a:t>
          </a:r>
        </a:p>
        <a:p>
          <a:r>
            <a:rPr lang="ru-RU" sz="2200" dirty="0" smtClean="0"/>
            <a:t> 21 классов-комплектов   </a:t>
          </a:r>
          <a:endParaRPr lang="ru-RU" sz="2200" dirty="0"/>
        </a:p>
      </dgm:t>
    </dgm:pt>
    <dgm:pt modelId="{1C291C8D-43D9-4895-8C87-42BE93DB3034}" type="parTrans" cxnId="{0146F543-C93D-4DEC-BAFE-F38D85783199}">
      <dgm:prSet/>
      <dgm:spPr/>
      <dgm:t>
        <a:bodyPr/>
        <a:lstStyle/>
        <a:p>
          <a:endParaRPr lang="ru-RU"/>
        </a:p>
      </dgm:t>
    </dgm:pt>
    <dgm:pt modelId="{1286FAE0-57E7-4809-84A4-97A0FC85E97B}" type="sibTrans" cxnId="{0146F543-C93D-4DEC-BAFE-F38D85783199}">
      <dgm:prSet/>
      <dgm:spPr/>
      <dgm:t>
        <a:bodyPr/>
        <a:lstStyle/>
        <a:p>
          <a:endParaRPr lang="ru-RU"/>
        </a:p>
      </dgm:t>
    </dgm:pt>
    <dgm:pt modelId="{A18BECF6-EC1F-414F-B269-AE3BEB56C592}" type="pres">
      <dgm:prSet presAssocID="{EC906EA7-A345-4272-B5EE-4B31B05164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10978F1-5C8C-4515-A18A-CE61BDECF8EB}" type="pres">
      <dgm:prSet presAssocID="{C4D4D43F-054E-465D-AA51-BE8E290B8E13}" presName="hierRoot1" presStyleCnt="0"/>
      <dgm:spPr/>
    </dgm:pt>
    <dgm:pt modelId="{8693F8FB-1B19-48C0-8F92-28B4C79E44C9}" type="pres">
      <dgm:prSet presAssocID="{C4D4D43F-054E-465D-AA51-BE8E290B8E13}" presName="composite" presStyleCnt="0"/>
      <dgm:spPr/>
    </dgm:pt>
    <dgm:pt modelId="{001A03F5-B1E7-444E-9E0C-32D0C33F8C6C}" type="pres">
      <dgm:prSet presAssocID="{C4D4D43F-054E-465D-AA51-BE8E290B8E13}" presName="background" presStyleLbl="node0" presStyleIdx="0" presStyleCnt="1"/>
      <dgm:spPr/>
    </dgm:pt>
    <dgm:pt modelId="{042ED94A-0D8C-445F-8A86-A4F14E63EC29}" type="pres">
      <dgm:prSet presAssocID="{C4D4D43F-054E-465D-AA51-BE8E290B8E13}" presName="text" presStyleLbl="fgAcc0" presStyleIdx="0" presStyleCnt="1" custScaleX="212197" custLinFactY="-34094" custLinFactNeighborX="-27015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80E7AC-E6CC-481D-973A-285D221CD4E2}" type="pres">
      <dgm:prSet presAssocID="{C4D4D43F-054E-465D-AA51-BE8E290B8E13}" presName="hierChild2" presStyleCnt="0"/>
      <dgm:spPr/>
    </dgm:pt>
    <dgm:pt modelId="{2CFDECE4-B1F8-40FF-BA03-9A041DC1F1FC}" type="pres">
      <dgm:prSet presAssocID="{E7EDCAB4-FBCF-4935-B31C-72650A9C3B4B}" presName="Name10" presStyleLbl="parChTrans1D2" presStyleIdx="0" presStyleCnt="3"/>
      <dgm:spPr/>
      <dgm:t>
        <a:bodyPr/>
        <a:lstStyle/>
        <a:p>
          <a:endParaRPr lang="ru-RU"/>
        </a:p>
      </dgm:t>
    </dgm:pt>
    <dgm:pt modelId="{EB7A53EA-B684-467F-9D46-E69B6BEBD57E}" type="pres">
      <dgm:prSet presAssocID="{8EA83CF6-E061-4A0A-8A94-BA738AF010BD}" presName="hierRoot2" presStyleCnt="0"/>
      <dgm:spPr/>
    </dgm:pt>
    <dgm:pt modelId="{7D1549AA-63AE-40A8-AC47-4266715854A0}" type="pres">
      <dgm:prSet presAssocID="{8EA83CF6-E061-4A0A-8A94-BA738AF010BD}" presName="composite2" presStyleCnt="0"/>
      <dgm:spPr/>
    </dgm:pt>
    <dgm:pt modelId="{9C95EF29-10C4-43F0-BA4D-40FE8F9930E5}" type="pres">
      <dgm:prSet presAssocID="{8EA83CF6-E061-4A0A-8A94-BA738AF010BD}" presName="background2" presStyleLbl="node2" presStyleIdx="0" presStyleCnt="3"/>
      <dgm:spPr/>
    </dgm:pt>
    <dgm:pt modelId="{63DBF657-A9BA-479F-A6F9-CE62CA49D426}" type="pres">
      <dgm:prSet presAssocID="{8EA83CF6-E061-4A0A-8A94-BA738AF010BD}" presName="text2" presStyleLbl="fgAcc2" presStyleIdx="0" presStyleCnt="3" custScaleX="212197" custScaleY="180207" custLinFactY="-74683" custLinFactNeighborX="-1135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8ADB2D-7EA5-4D4D-9C42-0EF633D23E6F}" type="pres">
      <dgm:prSet presAssocID="{8EA83CF6-E061-4A0A-8A94-BA738AF010BD}" presName="hierChild3" presStyleCnt="0"/>
      <dgm:spPr/>
    </dgm:pt>
    <dgm:pt modelId="{74D03A21-B465-4303-B993-CD2EAB565FCB}" type="pres">
      <dgm:prSet presAssocID="{1C291C8D-43D9-4895-8C87-42BE93DB3034}" presName="Name10" presStyleLbl="parChTrans1D2" presStyleIdx="1" presStyleCnt="3"/>
      <dgm:spPr/>
      <dgm:t>
        <a:bodyPr/>
        <a:lstStyle/>
        <a:p>
          <a:endParaRPr lang="ru-RU"/>
        </a:p>
      </dgm:t>
    </dgm:pt>
    <dgm:pt modelId="{FB567E83-5F23-4CC9-AD82-591F1659EBC0}" type="pres">
      <dgm:prSet presAssocID="{B4CBA53E-1A49-4AB3-B853-B977482F6C25}" presName="hierRoot2" presStyleCnt="0"/>
      <dgm:spPr/>
    </dgm:pt>
    <dgm:pt modelId="{2EF5BC00-45DF-4B77-AD63-5207FB5402C3}" type="pres">
      <dgm:prSet presAssocID="{B4CBA53E-1A49-4AB3-B853-B977482F6C25}" presName="composite2" presStyleCnt="0"/>
      <dgm:spPr/>
    </dgm:pt>
    <dgm:pt modelId="{CDE6A16D-3F92-42C6-A8A4-DF201C0D0133}" type="pres">
      <dgm:prSet presAssocID="{B4CBA53E-1A49-4AB3-B853-B977482F6C25}" presName="background2" presStyleLbl="node2" presStyleIdx="1" presStyleCnt="3"/>
      <dgm:spPr/>
    </dgm:pt>
    <dgm:pt modelId="{E3C43812-D37A-4993-B56C-E6FE19B5DAA1}" type="pres">
      <dgm:prSet presAssocID="{B4CBA53E-1A49-4AB3-B853-B977482F6C25}" presName="text2" presStyleLbl="fgAcc2" presStyleIdx="1" presStyleCnt="3" custScaleX="236272" custScaleY="177331" custLinFactNeighborX="-20041" custLinFactNeighborY="-608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1F37C9-8E46-4D48-8C54-6178135F7530}" type="pres">
      <dgm:prSet presAssocID="{B4CBA53E-1A49-4AB3-B853-B977482F6C25}" presName="hierChild3" presStyleCnt="0"/>
      <dgm:spPr/>
    </dgm:pt>
    <dgm:pt modelId="{5B5210BD-E6AC-448E-AF31-7D73C31F53B3}" type="pres">
      <dgm:prSet presAssocID="{47876C8F-F2CB-4D71-8EB4-733F2A481A3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634A576B-0770-440B-A6F9-64AD6992D759}" type="pres">
      <dgm:prSet presAssocID="{178A874E-8D7C-4219-A554-CA6CB267D933}" presName="hierRoot2" presStyleCnt="0"/>
      <dgm:spPr/>
    </dgm:pt>
    <dgm:pt modelId="{44B5C0C8-A641-4FAA-8321-909F046A9914}" type="pres">
      <dgm:prSet presAssocID="{178A874E-8D7C-4219-A554-CA6CB267D933}" presName="composite2" presStyleCnt="0"/>
      <dgm:spPr/>
    </dgm:pt>
    <dgm:pt modelId="{9A00C8A9-D815-4C3C-9B1D-FE8C321654AF}" type="pres">
      <dgm:prSet presAssocID="{178A874E-8D7C-4219-A554-CA6CB267D933}" presName="background2" presStyleLbl="node2" presStyleIdx="2" presStyleCnt="3"/>
      <dgm:spPr/>
    </dgm:pt>
    <dgm:pt modelId="{A339986D-8F04-4AF4-B223-62E5440532B4}" type="pres">
      <dgm:prSet presAssocID="{178A874E-8D7C-4219-A554-CA6CB267D933}" presName="text2" presStyleLbl="fgAcc2" presStyleIdx="2" presStyleCnt="3" custScaleX="212197" custScaleY="222628" custLinFactY="-78354" custLinFactNeighborX="-25463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1BA3E6-62B5-4D2D-A3C4-1AD9915FC6C4}" type="pres">
      <dgm:prSet presAssocID="{178A874E-8D7C-4219-A554-CA6CB267D933}" presName="hierChild3" presStyleCnt="0"/>
      <dgm:spPr/>
    </dgm:pt>
  </dgm:ptLst>
  <dgm:cxnLst>
    <dgm:cxn modelId="{FEE6B5E3-8795-4DBE-8393-7E8248EE1505}" srcId="{C4D4D43F-054E-465D-AA51-BE8E290B8E13}" destId="{8EA83CF6-E061-4A0A-8A94-BA738AF010BD}" srcOrd="0" destOrd="0" parTransId="{E7EDCAB4-FBCF-4935-B31C-72650A9C3B4B}" sibTransId="{3FB0D2F3-3575-404B-9BEF-193E2FB57CB4}"/>
    <dgm:cxn modelId="{7124B586-0732-4847-8179-3DFDC8FF30E9}" type="presOf" srcId="{E7EDCAB4-FBCF-4935-B31C-72650A9C3B4B}" destId="{2CFDECE4-B1F8-40FF-BA03-9A041DC1F1FC}" srcOrd="0" destOrd="0" presId="urn:microsoft.com/office/officeart/2005/8/layout/hierarchy1"/>
    <dgm:cxn modelId="{B39E034C-AA80-472E-BEDA-BEF713D0B630}" type="presOf" srcId="{EC906EA7-A345-4272-B5EE-4B31B05164B9}" destId="{A18BECF6-EC1F-414F-B269-AE3BEB56C592}" srcOrd="0" destOrd="0" presId="urn:microsoft.com/office/officeart/2005/8/layout/hierarchy1"/>
    <dgm:cxn modelId="{066E1F90-103F-4015-B039-562CDE4E0B04}" type="presOf" srcId="{47876C8F-F2CB-4D71-8EB4-733F2A481A30}" destId="{5B5210BD-E6AC-448E-AF31-7D73C31F53B3}" srcOrd="0" destOrd="0" presId="urn:microsoft.com/office/officeart/2005/8/layout/hierarchy1"/>
    <dgm:cxn modelId="{2970C5C7-8052-4FA7-BC00-97D83F1013AB}" srcId="{EC906EA7-A345-4272-B5EE-4B31B05164B9}" destId="{C4D4D43F-054E-465D-AA51-BE8E290B8E13}" srcOrd="0" destOrd="0" parTransId="{BA03760B-842D-48D2-A9F6-089FDB6C60EC}" sibTransId="{2E1884FE-1FFC-4432-A91C-F33019032303}"/>
    <dgm:cxn modelId="{C97C47EA-B091-4750-BDF8-D62A21F15D8E}" type="presOf" srcId="{1C291C8D-43D9-4895-8C87-42BE93DB3034}" destId="{74D03A21-B465-4303-B993-CD2EAB565FCB}" srcOrd="0" destOrd="0" presId="urn:microsoft.com/office/officeart/2005/8/layout/hierarchy1"/>
    <dgm:cxn modelId="{6EB67B43-0658-46A6-98E6-8E62C4BED140}" type="presOf" srcId="{178A874E-8D7C-4219-A554-CA6CB267D933}" destId="{A339986D-8F04-4AF4-B223-62E5440532B4}" srcOrd="0" destOrd="0" presId="urn:microsoft.com/office/officeart/2005/8/layout/hierarchy1"/>
    <dgm:cxn modelId="{55345006-C380-415E-A99F-522F15FA23B2}" type="presOf" srcId="{8EA83CF6-E061-4A0A-8A94-BA738AF010BD}" destId="{63DBF657-A9BA-479F-A6F9-CE62CA49D426}" srcOrd="0" destOrd="0" presId="urn:microsoft.com/office/officeart/2005/8/layout/hierarchy1"/>
    <dgm:cxn modelId="{0146F543-C93D-4DEC-BAFE-F38D85783199}" srcId="{C4D4D43F-054E-465D-AA51-BE8E290B8E13}" destId="{B4CBA53E-1A49-4AB3-B853-B977482F6C25}" srcOrd="1" destOrd="0" parTransId="{1C291C8D-43D9-4895-8C87-42BE93DB3034}" sibTransId="{1286FAE0-57E7-4809-84A4-97A0FC85E97B}"/>
    <dgm:cxn modelId="{0F177015-EE57-4230-97B6-560992C33026}" type="presOf" srcId="{B4CBA53E-1A49-4AB3-B853-B977482F6C25}" destId="{E3C43812-D37A-4993-B56C-E6FE19B5DAA1}" srcOrd="0" destOrd="0" presId="urn:microsoft.com/office/officeart/2005/8/layout/hierarchy1"/>
    <dgm:cxn modelId="{ED6ABF4C-7EFE-484D-A495-F9705BC5A052}" srcId="{C4D4D43F-054E-465D-AA51-BE8E290B8E13}" destId="{178A874E-8D7C-4219-A554-CA6CB267D933}" srcOrd="2" destOrd="0" parTransId="{47876C8F-F2CB-4D71-8EB4-733F2A481A30}" sibTransId="{CD58674F-A315-459B-A747-84238CCC1636}"/>
    <dgm:cxn modelId="{C63F8E18-1FC1-45EB-97FD-2E7B138EE57A}" type="presOf" srcId="{C4D4D43F-054E-465D-AA51-BE8E290B8E13}" destId="{042ED94A-0D8C-445F-8A86-A4F14E63EC29}" srcOrd="0" destOrd="0" presId="urn:microsoft.com/office/officeart/2005/8/layout/hierarchy1"/>
    <dgm:cxn modelId="{C38481D8-6E54-48CC-A951-CF5231B1DAC4}" type="presParOf" srcId="{A18BECF6-EC1F-414F-B269-AE3BEB56C592}" destId="{B10978F1-5C8C-4515-A18A-CE61BDECF8EB}" srcOrd="0" destOrd="0" presId="urn:microsoft.com/office/officeart/2005/8/layout/hierarchy1"/>
    <dgm:cxn modelId="{509C298B-DFD0-405B-A477-CBF369A80F4F}" type="presParOf" srcId="{B10978F1-5C8C-4515-A18A-CE61BDECF8EB}" destId="{8693F8FB-1B19-48C0-8F92-28B4C79E44C9}" srcOrd="0" destOrd="0" presId="urn:microsoft.com/office/officeart/2005/8/layout/hierarchy1"/>
    <dgm:cxn modelId="{E7572878-DA7E-4DE2-817B-76A101F71749}" type="presParOf" srcId="{8693F8FB-1B19-48C0-8F92-28B4C79E44C9}" destId="{001A03F5-B1E7-444E-9E0C-32D0C33F8C6C}" srcOrd="0" destOrd="0" presId="urn:microsoft.com/office/officeart/2005/8/layout/hierarchy1"/>
    <dgm:cxn modelId="{9A96D357-15E2-4110-AE72-1100E1D58A82}" type="presParOf" srcId="{8693F8FB-1B19-48C0-8F92-28B4C79E44C9}" destId="{042ED94A-0D8C-445F-8A86-A4F14E63EC29}" srcOrd="1" destOrd="0" presId="urn:microsoft.com/office/officeart/2005/8/layout/hierarchy1"/>
    <dgm:cxn modelId="{DB8D9B95-D6EA-4E1A-8BC3-315CB2BFDBCF}" type="presParOf" srcId="{B10978F1-5C8C-4515-A18A-CE61BDECF8EB}" destId="{9480E7AC-E6CC-481D-973A-285D221CD4E2}" srcOrd="1" destOrd="0" presId="urn:microsoft.com/office/officeart/2005/8/layout/hierarchy1"/>
    <dgm:cxn modelId="{C3763F9E-080A-447B-A654-21AFD9C4D9ED}" type="presParOf" srcId="{9480E7AC-E6CC-481D-973A-285D221CD4E2}" destId="{2CFDECE4-B1F8-40FF-BA03-9A041DC1F1FC}" srcOrd="0" destOrd="0" presId="urn:microsoft.com/office/officeart/2005/8/layout/hierarchy1"/>
    <dgm:cxn modelId="{425AC166-E468-4A35-BACE-798DBA22E852}" type="presParOf" srcId="{9480E7AC-E6CC-481D-973A-285D221CD4E2}" destId="{EB7A53EA-B684-467F-9D46-E69B6BEBD57E}" srcOrd="1" destOrd="0" presId="urn:microsoft.com/office/officeart/2005/8/layout/hierarchy1"/>
    <dgm:cxn modelId="{CC60D4E5-87BE-4500-B9D8-D1B39EBCA651}" type="presParOf" srcId="{EB7A53EA-B684-467F-9D46-E69B6BEBD57E}" destId="{7D1549AA-63AE-40A8-AC47-4266715854A0}" srcOrd="0" destOrd="0" presId="urn:microsoft.com/office/officeart/2005/8/layout/hierarchy1"/>
    <dgm:cxn modelId="{E3182438-D244-48D6-9D0B-CA62272C98BB}" type="presParOf" srcId="{7D1549AA-63AE-40A8-AC47-4266715854A0}" destId="{9C95EF29-10C4-43F0-BA4D-40FE8F9930E5}" srcOrd="0" destOrd="0" presId="urn:microsoft.com/office/officeart/2005/8/layout/hierarchy1"/>
    <dgm:cxn modelId="{B5D3A64A-075A-41A6-8657-0525E1D8C621}" type="presParOf" srcId="{7D1549AA-63AE-40A8-AC47-4266715854A0}" destId="{63DBF657-A9BA-479F-A6F9-CE62CA49D426}" srcOrd="1" destOrd="0" presId="urn:microsoft.com/office/officeart/2005/8/layout/hierarchy1"/>
    <dgm:cxn modelId="{0AC03433-7EF2-4F04-ABB2-DE44DD9425B3}" type="presParOf" srcId="{EB7A53EA-B684-467F-9D46-E69B6BEBD57E}" destId="{2A8ADB2D-7EA5-4D4D-9C42-0EF633D23E6F}" srcOrd="1" destOrd="0" presId="urn:microsoft.com/office/officeart/2005/8/layout/hierarchy1"/>
    <dgm:cxn modelId="{645D546D-0147-447F-B827-E940049FDBD4}" type="presParOf" srcId="{9480E7AC-E6CC-481D-973A-285D221CD4E2}" destId="{74D03A21-B465-4303-B993-CD2EAB565FCB}" srcOrd="2" destOrd="0" presId="urn:microsoft.com/office/officeart/2005/8/layout/hierarchy1"/>
    <dgm:cxn modelId="{0157C71F-A9A8-4DEF-ABA2-2132D29AE58E}" type="presParOf" srcId="{9480E7AC-E6CC-481D-973A-285D221CD4E2}" destId="{FB567E83-5F23-4CC9-AD82-591F1659EBC0}" srcOrd="3" destOrd="0" presId="urn:microsoft.com/office/officeart/2005/8/layout/hierarchy1"/>
    <dgm:cxn modelId="{BE452413-2EE3-482D-AC16-622A25ADBBD8}" type="presParOf" srcId="{FB567E83-5F23-4CC9-AD82-591F1659EBC0}" destId="{2EF5BC00-45DF-4B77-AD63-5207FB5402C3}" srcOrd="0" destOrd="0" presId="urn:microsoft.com/office/officeart/2005/8/layout/hierarchy1"/>
    <dgm:cxn modelId="{AA609B88-BD2F-409C-8D36-4F2885A1BC08}" type="presParOf" srcId="{2EF5BC00-45DF-4B77-AD63-5207FB5402C3}" destId="{CDE6A16D-3F92-42C6-A8A4-DF201C0D0133}" srcOrd="0" destOrd="0" presId="urn:microsoft.com/office/officeart/2005/8/layout/hierarchy1"/>
    <dgm:cxn modelId="{61DB2416-9FE5-442E-931E-2A95812D783E}" type="presParOf" srcId="{2EF5BC00-45DF-4B77-AD63-5207FB5402C3}" destId="{E3C43812-D37A-4993-B56C-E6FE19B5DAA1}" srcOrd="1" destOrd="0" presId="urn:microsoft.com/office/officeart/2005/8/layout/hierarchy1"/>
    <dgm:cxn modelId="{18876964-4678-41CE-BD12-F17C9D5F7375}" type="presParOf" srcId="{FB567E83-5F23-4CC9-AD82-591F1659EBC0}" destId="{3A1F37C9-8E46-4D48-8C54-6178135F7530}" srcOrd="1" destOrd="0" presId="urn:microsoft.com/office/officeart/2005/8/layout/hierarchy1"/>
    <dgm:cxn modelId="{E5641BDB-77B2-4814-94B8-57AA46F889CA}" type="presParOf" srcId="{9480E7AC-E6CC-481D-973A-285D221CD4E2}" destId="{5B5210BD-E6AC-448E-AF31-7D73C31F53B3}" srcOrd="4" destOrd="0" presId="urn:microsoft.com/office/officeart/2005/8/layout/hierarchy1"/>
    <dgm:cxn modelId="{DEC97E2B-3842-44DE-A659-90CA1BC60661}" type="presParOf" srcId="{9480E7AC-E6CC-481D-973A-285D221CD4E2}" destId="{634A576B-0770-440B-A6F9-64AD6992D759}" srcOrd="5" destOrd="0" presId="urn:microsoft.com/office/officeart/2005/8/layout/hierarchy1"/>
    <dgm:cxn modelId="{D9395327-F7BD-47BB-8F42-94368CD73AAF}" type="presParOf" srcId="{634A576B-0770-440B-A6F9-64AD6992D759}" destId="{44B5C0C8-A641-4FAA-8321-909F046A9914}" srcOrd="0" destOrd="0" presId="urn:microsoft.com/office/officeart/2005/8/layout/hierarchy1"/>
    <dgm:cxn modelId="{7044EE5E-1376-4573-A2D9-BC482B87B521}" type="presParOf" srcId="{44B5C0C8-A641-4FAA-8321-909F046A9914}" destId="{9A00C8A9-D815-4C3C-9B1D-FE8C321654AF}" srcOrd="0" destOrd="0" presId="urn:microsoft.com/office/officeart/2005/8/layout/hierarchy1"/>
    <dgm:cxn modelId="{B715FA53-E8D9-4A55-AED0-911A47765738}" type="presParOf" srcId="{44B5C0C8-A641-4FAA-8321-909F046A9914}" destId="{A339986D-8F04-4AF4-B223-62E5440532B4}" srcOrd="1" destOrd="0" presId="urn:microsoft.com/office/officeart/2005/8/layout/hierarchy1"/>
    <dgm:cxn modelId="{343F3636-8251-4B15-A85C-C0C91D576953}" type="presParOf" srcId="{634A576B-0770-440B-A6F9-64AD6992D759}" destId="{831BA3E6-62B5-4D2D-A3C4-1AD9915FC6C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C906EA7-A345-4272-B5EE-4B31B05164B9}" type="doc">
      <dgm:prSet loTypeId="urn:microsoft.com/office/officeart/2005/8/layout/hierarchy1" loCatId="hierarchy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C4D4D43F-054E-465D-AA51-BE8E290B8E13}">
      <dgm:prSet phldrT="[Текст]" custT="1"/>
      <dgm:spPr/>
      <dgm:t>
        <a:bodyPr/>
        <a:lstStyle/>
        <a:p>
          <a:r>
            <a:rPr lang="ru-RU" sz="2200" dirty="0" smtClean="0"/>
            <a:t> Сотрудников школы - 87</a:t>
          </a:r>
          <a:endParaRPr lang="ru-RU" sz="2200" dirty="0"/>
        </a:p>
      </dgm:t>
    </dgm:pt>
    <dgm:pt modelId="{BA03760B-842D-48D2-A9F6-089FDB6C60EC}" type="parTrans" cxnId="{2970C5C7-8052-4FA7-BC00-97D83F1013AB}">
      <dgm:prSet/>
      <dgm:spPr/>
      <dgm:t>
        <a:bodyPr/>
        <a:lstStyle/>
        <a:p>
          <a:endParaRPr lang="ru-RU"/>
        </a:p>
      </dgm:t>
    </dgm:pt>
    <dgm:pt modelId="{2E1884FE-1FFC-4432-A91C-F33019032303}" type="sibTrans" cxnId="{2970C5C7-8052-4FA7-BC00-97D83F1013AB}">
      <dgm:prSet/>
      <dgm:spPr/>
      <dgm:t>
        <a:bodyPr/>
        <a:lstStyle/>
        <a:p>
          <a:endParaRPr lang="ru-RU"/>
        </a:p>
      </dgm:t>
    </dgm:pt>
    <dgm:pt modelId="{8EA83CF6-E061-4A0A-8A94-BA738AF010BD}">
      <dgm:prSet phldrT="[Текст]" custT="1"/>
      <dgm:spPr/>
      <dgm:t>
        <a:bodyPr/>
        <a:lstStyle/>
        <a:p>
          <a:r>
            <a:rPr lang="ru-RU" sz="2200" dirty="0" smtClean="0"/>
            <a:t>Педагогических работников - 67</a:t>
          </a:r>
          <a:endParaRPr lang="ru-RU" sz="2200" dirty="0"/>
        </a:p>
      </dgm:t>
    </dgm:pt>
    <dgm:pt modelId="{E7EDCAB4-FBCF-4935-B31C-72650A9C3B4B}" type="parTrans" cxnId="{FEE6B5E3-8795-4DBE-8393-7E8248EE1505}">
      <dgm:prSet/>
      <dgm:spPr/>
      <dgm:t>
        <a:bodyPr/>
        <a:lstStyle/>
        <a:p>
          <a:endParaRPr lang="ru-RU"/>
        </a:p>
      </dgm:t>
    </dgm:pt>
    <dgm:pt modelId="{3FB0D2F3-3575-404B-9BEF-193E2FB57CB4}" type="sibTrans" cxnId="{FEE6B5E3-8795-4DBE-8393-7E8248EE1505}">
      <dgm:prSet/>
      <dgm:spPr/>
      <dgm:t>
        <a:bodyPr/>
        <a:lstStyle/>
        <a:p>
          <a:endParaRPr lang="ru-RU"/>
        </a:p>
      </dgm:t>
    </dgm:pt>
    <dgm:pt modelId="{B4CBA53E-1A49-4AB3-B853-B977482F6C25}">
      <dgm:prSet phldrT="[Текст]" custT="1"/>
      <dgm:spPr/>
      <dgm:t>
        <a:bodyPr/>
        <a:lstStyle/>
        <a:p>
          <a:r>
            <a:rPr lang="ru-RU" sz="2200" dirty="0" smtClean="0"/>
            <a:t>С высшей  категорией - 15 </a:t>
          </a:r>
          <a:endParaRPr lang="ru-RU" sz="2200" dirty="0"/>
        </a:p>
      </dgm:t>
    </dgm:pt>
    <dgm:pt modelId="{1C291C8D-43D9-4895-8C87-42BE93DB3034}" type="parTrans" cxnId="{0146F543-C93D-4DEC-BAFE-F38D85783199}">
      <dgm:prSet/>
      <dgm:spPr/>
      <dgm:t>
        <a:bodyPr/>
        <a:lstStyle/>
        <a:p>
          <a:endParaRPr lang="ru-RU"/>
        </a:p>
      </dgm:t>
    </dgm:pt>
    <dgm:pt modelId="{1286FAE0-57E7-4809-84A4-97A0FC85E97B}" type="sibTrans" cxnId="{0146F543-C93D-4DEC-BAFE-F38D85783199}">
      <dgm:prSet/>
      <dgm:spPr/>
      <dgm:t>
        <a:bodyPr/>
        <a:lstStyle/>
        <a:p>
          <a:endParaRPr lang="ru-RU"/>
        </a:p>
      </dgm:t>
    </dgm:pt>
    <dgm:pt modelId="{7031ECBF-326A-451F-A6AA-4AEDD4225A2F}">
      <dgm:prSet phldrT="[Текст]" custT="1"/>
      <dgm:spPr/>
      <dgm:t>
        <a:bodyPr/>
        <a:lstStyle/>
        <a:p>
          <a:r>
            <a:rPr lang="ru-RU" sz="2200" dirty="0" smtClean="0"/>
            <a:t>Молодые специалисты - 5</a:t>
          </a:r>
          <a:endParaRPr lang="ru-RU" sz="2200" dirty="0"/>
        </a:p>
      </dgm:t>
    </dgm:pt>
    <dgm:pt modelId="{09A2DE6E-2D69-4BF3-8E62-D4AA761A032D}" type="parTrans" cxnId="{E367FA2E-DC15-4F8B-A225-B4ABAC2A202A}">
      <dgm:prSet/>
      <dgm:spPr/>
      <dgm:t>
        <a:bodyPr/>
        <a:lstStyle/>
        <a:p>
          <a:endParaRPr lang="ru-RU"/>
        </a:p>
      </dgm:t>
    </dgm:pt>
    <dgm:pt modelId="{22AA5D93-F6A3-4449-8372-6B9F655BF2B0}" type="sibTrans" cxnId="{E367FA2E-DC15-4F8B-A225-B4ABAC2A202A}">
      <dgm:prSet/>
      <dgm:spPr/>
      <dgm:t>
        <a:bodyPr/>
        <a:lstStyle/>
        <a:p>
          <a:endParaRPr lang="ru-RU"/>
        </a:p>
      </dgm:t>
    </dgm:pt>
    <dgm:pt modelId="{A18BECF6-EC1F-414F-B269-AE3BEB56C592}" type="pres">
      <dgm:prSet presAssocID="{EC906EA7-A345-4272-B5EE-4B31B05164B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10978F1-5C8C-4515-A18A-CE61BDECF8EB}" type="pres">
      <dgm:prSet presAssocID="{C4D4D43F-054E-465D-AA51-BE8E290B8E13}" presName="hierRoot1" presStyleCnt="0"/>
      <dgm:spPr/>
      <dgm:t>
        <a:bodyPr/>
        <a:lstStyle/>
        <a:p>
          <a:endParaRPr lang="ru-RU"/>
        </a:p>
      </dgm:t>
    </dgm:pt>
    <dgm:pt modelId="{8693F8FB-1B19-48C0-8F92-28B4C79E44C9}" type="pres">
      <dgm:prSet presAssocID="{C4D4D43F-054E-465D-AA51-BE8E290B8E13}" presName="composite" presStyleCnt="0"/>
      <dgm:spPr/>
      <dgm:t>
        <a:bodyPr/>
        <a:lstStyle/>
        <a:p>
          <a:endParaRPr lang="ru-RU"/>
        </a:p>
      </dgm:t>
    </dgm:pt>
    <dgm:pt modelId="{001A03F5-B1E7-444E-9E0C-32D0C33F8C6C}" type="pres">
      <dgm:prSet presAssocID="{C4D4D43F-054E-465D-AA51-BE8E290B8E13}" presName="background" presStyleLbl="node0" presStyleIdx="0" presStyleCnt="1"/>
      <dgm:spPr/>
      <dgm:t>
        <a:bodyPr/>
        <a:lstStyle/>
        <a:p>
          <a:endParaRPr lang="ru-RU"/>
        </a:p>
      </dgm:t>
    </dgm:pt>
    <dgm:pt modelId="{042ED94A-0D8C-445F-8A86-A4F14E63EC29}" type="pres">
      <dgm:prSet presAssocID="{C4D4D43F-054E-465D-AA51-BE8E290B8E13}" presName="text" presStyleLbl="fgAcc0" presStyleIdx="0" presStyleCnt="1" custScaleX="435830" custScaleY="171835" custLinFactY="-143710" custLinFactNeighborX="884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80E7AC-E6CC-481D-973A-285D221CD4E2}" type="pres">
      <dgm:prSet presAssocID="{C4D4D43F-054E-465D-AA51-BE8E290B8E13}" presName="hierChild2" presStyleCnt="0"/>
      <dgm:spPr/>
      <dgm:t>
        <a:bodyPr/>
        <a:lstStyle/>
        <a:p>
          <a:endParaRPr lang="ru-RU"/>
        </a:p>
      </dgm:t>
    </dgm:pt>
    <dgm:pt modelId="{2CFDECE4-B1F8-40FF-BA03-9A041DC1F1FC}" type="pres">
      <dgm:prSet presAssocID="{E7EDCAB4-FBCF-4935-B31C-72650A9C3B4B}" presName="Name10" presStyleLbl="parChTrans1D2" presStyleIdx="0" presStyleCnt="3"/>
      <dgm:spPr/>
      <dgm:t>
        <a:bodyPr/>
        <a:lstStyle/>
        <a:p>
          <a:endParaRPr lang="ru-RU"/>
        </a:p>
      </dgm:t>
    </dgm:pt>
    <dgm:pt modelId="{EB7A53EA-B684-467F-9D46-E69B6BEBD57E}" type="pres">
      <dgm:prSet presAssocID="{8EA83CF6-E061-4A0A-8A94-BA738AF010BD}" presName="hierRoot2" presStyleCnt="0"/>
      <dgm:spPr/>
      <dgm:t>
        <a:bodyPr/>
        <a:lstStyle/>
        <a:p>
          <a:endParaRPr lang="ru-RU"/>
        </a:p>
      </dgm:t>
    </dgm:pt>
    <dgm:pt modelId="{7D1549AA-63AE-40A8-AC47-4266715854A0}" type="pres">
      <dgm:prSet presAssocID="{8EA83CF6-E061-4A0A-8A94-BA738AF010BD}" presName="composite2" presStyleCnt="0"/>
      <dgm:spPr/>
      <dgm:t>
        <a:bodyPr/>
        <a:lstStyle/>
        <a:p>
          <a:endParaRPr lang="ru-RU"/>
        </a:p>
      </dgm:t>
    </dgm:pt>
    <dgm:pt modelId="{9C95EF29-10C4-43F0-BA4D-40FE8F9930E5}" type="pres">
      <dgm:prSet presAssocID="{8EA83CF6-E061-4A0A-8A94-BA738AF010BD}" presName="background2" presStyleLbl="node2" presStyleIdx="0" presStyleCnt="3"/>
      <dgm:spPr/>
      <dgm:t>
        <a:bodyPr/>
        <a:lstStyle/>
        <a:p>
          <a:endParaRPr lang="ru-RU"/>
        </a:p>
      </dgm:t>
    </dgm:pt>
    <dgm:pt modelId="{63DBF657-A9BA-479F-A6F9-CE62CA49D426}" type="pres">
      <dgm:prSet presAssocID="{8EA83CF6-E061-4A0A-8A94-BA738AF010BD}" presName="text2" presStyleLbl="fgAcc2" presStyleIdx="0" presStyleCnt="3" custScaleX="374903" custScaleY="215830" custLinFactY="-100000" custLinFactNeighborX="-11250" custLinFactNeighborY="-114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8ADB2D-7EA5-4D4D-9C42-0EF633D23E6F}" type="pres">
      <dgm:prSet presAssocID="{8EA83CF6-E061-4A0A-8A94-BA738AF010BD}" presName="hierChild3" presStyleCnt="0"/>
      <dgm:spPr/>
      <dgm:t>
        <a:bodyPr/>
        <a:lstStyle/>
        <a:p>
          <a:endParaRPr lang="ru-RU"/>
        </a:p>
      </dgm:t>
    </dgm:pt>
    <dgm:pt modelId="{74D03A21-B465-4303-B993-CD2EAB565FCB}" type="pres">
      <dgm:prSet presAssocID="{1C291C8D-43D9-4895-8C87-42BE93DB3034}" presName="Name10" presStyleLbl="parChTrans1D2" presStyleIdx="1" presStyleCnt="3"/>
      <dgm:spPr/>
      <dgm:t>
        <a:bodyPr/>
        <a:lstStyle/>
        <a:p>
          <a:endParaRPr lang="ru-RU"/>
        </a:p>
      </dgm:t>
    </dgm:pt>
    <dgm:pt modelId="{FB567E83-5F23-4CC9-AD82-591F1659EBC0}" type="pres">
      <dgm:prSet presAssocID="{B4CBA53E-1A49-4AB3-B853-B977482F6C25}" presName="hierRoot2" presStyleCnt="0"/>
      <dgm:spPr/>
      <dgm:t>
        <a:bodyPr/>
        <a:lstStyle/>
        <a:p>
          <a:endParaRPr lang="ru-RU"/>
        </a:p>
      </dgm:t>
    </dgm:pt>
    <dgm:pt modelId="{2EF5BC00-45DF-4B77-AD63-5207FB5402C3}" type="pres">
      <dgm:prSet presAssocID="{B4CBA53E-1A49-4AB3-B853-B977482F6C25}" presName="composite2" presStyleCnt="0"/>
      <dgm:spPr/>
      <dgm:t>
        <a:bodyPr/>
        <a:lstStyle/>
        <a:p>
          <a:endParaRPr lang="ru-RU"/>
        </a:p>
      </dgm:t>
    </dgm:pt>
    <dgm:pt modelId="{CDE6A16D-3F92-42C6-A8A4-DF201C0D0133}" type="pres">
      <dgm:prSet presAssocID="{B4CBA53E-1A49-4AB3-B853-B977482F6C25}" presName="background2" presStyleLbl="node2" presStyleIdx="1" presStyleCnt="3"/>
      <dgm:spPr/>
      <dgm:t>
        <a:bodyPr/>
        <a:lstStyle/>
        <a:p>
          <a:endParaRPr lang="ru-RU"/>
        </a:p>
      </dgm:t>
    </dgm:pt>
    <dgm:pt modelId="{E3C43812-D37A-4993-B56C-E6FE19B5DAA1}" type="pres">
      <dgm:prSet presAssocID="{B4CBA53E-1A49-4AB3-B853-B977482F6C25}" presName="text2" presStyleLbl="fgAcc2" presStyleIdx="1" presStyleCnt="3" custScaleX="350001" custScaleY="171205" custLinFactY="-67938" custLinFactNeighborX="-1341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1F37C9-8E46-4D48-8C54-6178135F7530}" type="pres">
      <dgm:prSet presAssocID="{B4CBA53E-1A49-4AB3-B853-B977482F6C25}" presName="hierChild3" presStyleCnt="0"/>
      <dgm:spPr/>
      <dgm:t>
        <a:bodyPr/>
        <a:lstStyle/>
        <a:p>
          <a:endParaRPr lang="ru-RU"/>
        </a:p>
      </dgm:t>
    </dgm:pt>
    <dgm:pt modelId="{4AD330D0-A9C0-44D4-AC3C-01B20DCF936F}" type="pres">
      <dgm:prSet presAssocID="{09A2DE6E-2D69-4BF3-8E62-D4AA761A032D}" presName="Name10" presStyleLbl="parChTrans1D2" presStyleIdx="2" presStyleCnt="3"/>
      <dgm:spPr/>
      <dgm:t>
        <a:bodyPr/>
        <a:lstStyle/>
        <a:p>
          <a:endParaRPr lang="ru-RU"/>
        </a:p>
      </dgm:t>
    </dgm:pt>
    <dgm:pt modelId="{DA0EF7D4-0476-4EE6-822D-BB19B1C9FD6F}" type="pres">
      <dgm:prSet presAssocID="{7031ECBF-326A-451F-A6AA-4AEDD4225A2F}" presName="hierRoot2" presStyleCnt="0"/>
      <dgm:spPr/>
    </dgm:pt>
    <dgm:pt modelId="{923DFD9E-F041-4BE0-BC24-904193F053CD}" type="pres">
      <dgm:prSet presAssocID="{7031ECBF-326A-451F-A6AA-4AEDD4225A2F}" presName="composite2" presStyleCnt="0"/>
      <dgm:spPr/>
    </dgm:pt>
    <dgm:pt modelId="{3F682C94-F506-49CA-A6C8-EEF38ED36A09}" type="pres">
      <dgm:prSet presAssocID="{7031ECBF-326A-451F-A6AA-4AEDD4225A2F}" presName="background2" presStyleLbl="node2" presStyleIdx="2" presStyleCnt="3"/>
      <dgm:spPr/>
    </dgm:pt>
    <dgm:pt modelId="{876139D4-48AE-4090-9724-97B4A98F93D1}" type="pres">
      <dgm:prSet presAssocID="{7031ECBF-326A-451F-A6AA-4AEDD4225A2F}" presName="text2" presStyleLbl="fgAcc2" presStyleIdx="2" presStyleCnt="3" custScaleX="393743" custScaleY="180006" custLinFactY="-100000" custLinFactNeighborX="-10418" custLinFactNeighborY="-114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BCB6F5F-60E5-4E38-A799-F81961812582}" type="pres">
      <dgm:prSet presAssocID="{7031ECBF-326A-451F-A6AA-4AEDD4225A2F}" presName="hierChild3" presStyleCnt="0"/>
      <dgm:spPr/>
    </dgm:pt>
  </dgm:ptLst>
  <dgm:cxnLst>
    <dgm:cxn modelId="{FEE6B5E3-8795-4DBE-8393-7E8248EE1505}" srcId="{C4D4D43F-054E-465D-AA51-BE8E290B8E13}" destId="{8EA83CF6-E061-4A0A-8A94-BA738AF010BD}" srcOrd="0" destOrd="0" parTransId="{E7EDCAB4-FBCF-4935-B31C-72650A9C3B4B}" sibTransId="{3FB0D2F3-3575-404B-9BEF-193E2FB57CB4}"/>
    <dgm:cxn modelId="{71A46C57-18DB-4E63-A1FE-67CF7ED7722A}" type="presOf" srcId="{C4D4D43F-054E-465D-AA51-BE8E290B8E13}" destId="{042ED94A-0D8C-445F-8A86-A4F14E63EC29}" srcOrd="0" destOrd="0" presId="urn:microsoft.com/office/officeart/2005/8/layout/hierarchy1"/>
    <dgm:cxn modelId="{2970C5C7-8052-4FA7-BC00-97D83F1013AB}" srcId="{EC906EA7-A345-4272-B5EE-4B31B05164B9}" destId="{C4D4D43F-054E-465D-AA51-BE8E290B8E13}" srcOrd="0" destOrd="0" parTransId="{BA03760B-842D-48D2-A9F6-089FDB6C60EC}" sibTransId="{2E1884FE-1FFC-4432-A91C-F33019032303}"/>
    <dgm:cxn modelId="{33D8291C-DD99-4F3C-A28B-DB52D87EDF49}" type="presOf" srcId="{EC906EA7-A345-4272-B5EE-4B31B05164B9}" destId="{A18BECF6-EC1F-414F-B269-AE3BEB56C592}" srcOrd="0" destOrd="0" presId="urn:microsoft.com/office/officeart/2005/8/layout/hierarchy1"/>
    <dgm:cxn modelId="{0146F543-C93D-4DEC-BAFE-F38D85783199}" srcId="{C4D4D43F-054E-465D-AA51-BE8E290B8E13}" destId="{B4CBA53E-1A49-4AB3-B853-B977482F6C25}" srcOrd="1" destOrd="0" parTransId="{1C291C8D-43D9-4895-8C87-42BE93DB3034}" sibTransId="{1286FAE0-57E7-4809-84A4-97A0FC85E97B}"/>
    <dgm:cxn modelId="{A3FA79B5-50D0-4216-B2D1-C5830C9A4B0C}" type="presOf" srcId="{8EA83CF6-E061-4A0A-8A94-BA738AF010BD}" destId="{63DBF657-A9BA-479F-A6F9-CE62CA49D426}" srcOrd="0" destOrd="0" presId="urn:microsoft.com/office/officeart/2005/8/layout/hierarchy1"/>
    <dgm:cxn modelId="{0E17CD41-28D5-4571-8CC3-FB84FE192955}" type="presOf" srcId="{7031ECBF-326A-451F-A6AA-4AEDD4225A2F}" destId="{876139D4-48AE-4090-9724-97B4A98F93D1}" srcOrd="0" destOrd="0" presId="urn:microsoft.com/office/officeart/2005/8/layout/hierarchy1"/>
    <dgm:cxn modelId="{A369756F-6D74-4BE6-A247-544ED1240198}" type="presOf" srcId="{E7EDCAB4-FBCF-4935-B31C-72650A9C3B4B}" destId="{2CFDECE4-B1F8-40FF-BA03-9A041DC1F1FC}" srcOrd="0" destOrd="0" presId="urn:microsoft.com/office/officeart/2005/8/layout/hierarchy1"/>
    <dgm:cxn modelId="{FA16FFFF-F160-46A8-9012-2AE0FFBE914E}" type="presOf" srcId="{09A2DE6E-2D69-4BF3-8E62-D4AA761A032D}" destId="{4AD330D0-A9C0-44D4-AC3C-01B20DCF936F}" srcOrd="0" destOrd="0" presId="urn:microsoft.com/office/officeart/2005/8/layout/hierarchy1"/>
    <dgm:cxn modelId="{E367FA2E-DC15-4F8B-A225-B4ABAC2A202A}" srcId="{C4D4D43F-054E-465D-AA51-BE8E290B8E13}" destId="{7031ECBF-326A-451F-A6AA-4AEDD4225A2F}" srcOrd="2" destOrd="0" parTransId="{09A2DE6E-2D69-4BF3-8E62-D4AA761A032D}" sibTransId="{22AA5D93-F6A3-4449-8372-6B9F655BF2B0}"/>
    <dgm:cxn modelId="{B1580906-6023-437C-A6CB-F9DC633AA80F}" type="presOf" srcId="{B4CBA53E-1A49-4AB3-B853-B977482F6C25}" destId="{E3C43812-D37A-4993-B56C-E6FE19B5DAA1}" srcOrd="0" destOrd="0" presId="urn:microsoft.com/office/officeart/2005/8/layout/hierarchy1"/>
    <dgm:cxn modelId="{F9D32898-B486-42C8-8E9E-7BC7D3754F18}" type="presOf" srcId="{1C291C8D-43D9-4895-8C87-42BE93DB3034}" destId="{74D03A21-B465-4303-B993-CD2EAB565FCB}" srcOrd="0" destOrd="0" presId="urn:microsoft.com/office/officeart/2005/8/layout/hierarchy1"/>
    <dgm:cxn modelId="{87D80061-FA88-4308-BFEB-208C4E87C02A}" type="presParOf" srcId="{A18BECF6-EC1F-414F-B269-AE3BEB56C592}" destId="{B10978F1-5C8C-4515-A18A-CE61BDECF8EB}" srcOrd="0" destOrd="0" presId="urn:microsoft.com/office/officeart/2005/8/layout/hierarchy1"/>
    <dgm:cxn modelId="{032BFCCD-9759-4D04-9191-48BF33F8A57B}" type="presParOf" srcId="{B10978F1-5C8C-4515-A18A-CE61BDECF8EB}" destId="{8693F8FB-1B19-48C0-8F92-28B4C79E44C9}" srcOrd="0" destOrd="0" presId="urn:microsoft.com/office/officeart/2005/8/layout/hierarchy1"/>
    <dgm:cxn modelId="{0AD9AF6D-04B1-4071-8F54-1C927C658943}" type="presParOf" srcId="{8693F8FB-1B19-48C0-8F92-28B4C79E44C9}" destId="{001A03F5-B1E7-444E-9E0C-32D0C33F8C6C}" srcOrd="0" destOrd="0" presId="urn:microsoft.com/office/officeart/2005/8/layout/hierarchy1"/>
    <dgm:cxn modelId="{D4DED391-E59E-4FA3-AF20-BCAAD20AA28C}" type="presParOf" srcId="{8693F8FB-1B19-48C0-8F92-28B4C79E44C9}" destId="{042ED94A-0D8C-445F-8A86-A4F14E63EC29}" srcOrd="1" destOrd="0" presId="urn:microsoft.com/office/officeart/2005/8/layout/hierarchy1"/>
    <dgm:cxn modelId="{F66D19D9-26B3-48CD-857C-7304FA907BED}" type="presParOf" srcId="{B10978F1-5C8C-4515-A18A-CE61BDECF8EB}" destId="{9480E7AC-E6CC-481D-973A-285D221CD4E2}" srcOrd="1" destOrd="0" presId="urn:microsoft.com/office/officeart/2005/8/layout/hierarchy1"/>
    <dgm:cxn modelId="{14AA94F0-C0B4-4005-AFAF-D398749C9469}" type="presParOf" srcId="{9480E7AC-E6CC-481D-973A-285D221CD4E2}" destId="{2CFDECE4-B1F8-40FF-BA03-9A041DC1F1FC}" srcOrd="0" destOrd="0" presId="urn:microsoft.com/office/officeart/2005/8/layout/hierarchy1"/>
    <dgm:cxn modelId="{199C4122-D0DF-4445-BF50-E840A5C1864E}" type="presParOf" srcId="{9480E7AC-E6CC-481D-973A-285D221CD4E2}" destId="{EB7A53EA-B684-467F-9D46-E69B6BEBD57E}" srcOrd="1" destOrd="0" presId="urn:microsoft.com/office/officeart/2005/8/layout/hierarchy1"/>
    <dgm:cxn modelId="{68AFF914-F632-47DA-A3A0-EA8D2B3F99EE}" type="presParOf" srcId="{EB7A53EA-B684-467F-9D46-E69B6BEBD57E}" destId="{7D1549AA-63AE-40A8-AC47-4266715854A0}" srcOrd="0" destOrd="0" presId="urn:microsoft.com/office/officeart/2005/8/layout/hierarchy1"/>
    <dgm:cxn modelId="{1E9EB4EB-FDCB-4705-983A-F02B51E7B977}" type="presParOf" srcId="{7D1549AA-63AE-40A8-AC47-4266715854A0}" destId="{9C95EF29-10C4-43F0-BA4D-40FE8F9930E5}" srcOrd="0" destOrd="0" presId="urn:microsoft.com/office/officeart/2005/8/layout/hierarchy1"/>
    <dgm:cxn modelId="{69D29232-F1A1-4D0D-921A-D1C0D8DC2704}" type="presParOf" srcId="{7D1549AA-63AE-40A8-AC47-4266715854A0}" destId="{63DBF657-A9BA-479F-A6F9-CE62CA49D426}" srcOrd="1" destOrd="0" presId="urn:microsoft.com/office/officeart/2005/8/layout/hierarchy1"/>
    <dgm:cxn modelId="{A7D04E52-4A65-4987-9653-830BF7DF24C9}" type="presParOf" srcId="{EB7A53EA-B684-467F-9D46-E69B6BEBD57E}" destId="{2A8ADB2D-7EA5-4D4D-9C42-0EF633D23E6F}" srcOrd="1" destOrd="0" presId="urn:microsoft.com/office/officeart/2005/8/layout/hierarchy1"/>
    <dgm:cxn modelId="{79505ADE-9AB7-4624-B802-B88AF69CE7BF}" type="presParOf" srcId="{9480E7AC-E6CC-481D-973A-285D221CD4E2}" destId="{74D03A21-B465-4303-B993-CD2EAB565FCB}" srcOrd="2" destOrd="0" presId="urn:microsoft.com/office/officeart/2005/8/layout/hierarchy1"/>
    <dgm:cxn modelId="{66150416-C295-4611-9C02-9BA0FE983E93}" type="presParOf" srcId="{9480E7AC-E6CC-481D-973A-285D221CD4E2}" destId="{FB567E83-5F23-4CC9-AD82-591F1659EBC0}" srcOrd="3" destOrd="0" presId="urn:microsoft.com/office/officeart/2005/8/layout/hierarchy1"/>
    <dgm:cxn modelId="{CAA6C7B0-F802-4D6D-9B67-E29AFCC674B7}" type="presParOf" srcId="{FB567E83-5F23-4CC9-AD82-591F1659EBC0}" destId="{2EF5BC00-45DF-4B77-AD63-5207FB5402C3}" srcOrd="0" destOrd="0" presId="urn:microsoft.com/office/officeart/2005/8/layout/hierarchy1"/>
    <dgm:cxn modelId="{77FE96EE-B5AB-48FE-B2F7-13BA47CB51CC}" type="presParOf" srcId="{2EF5BC00-45DF-4B77-AD63-5207FB5402C3}" destId="{CDE6A16D-3F92-42C6-A8A4-DF201C0D0133}" srcOrd="0" destOrd="0" presId="urn:microsoft.com/office/officeart/2005/8/layout/hierarchy1"/>
    <dgm:cxn modelId="{8B223037-7DA1-4D41-8B92-991BDDE2F84D}" type="presParOf" srcId="{2EF5BC00-45DF-4B77-AD63-5207FB5402C3}" destId="{E3C43812-D37A-4993-B56C-E6FE19B5DAA1}" srcOrd="1" destOrd="0" presId="urn:microsoft.com/office/officeart/2005/8/layout/hierarchy1"/>
    <dgm:cxn modelId="{C0F8EB6A-5A02-49CA-BF47-E87F50915937}" type="presParOf" srcId="{FB567E83-5F23-4CC9-AD82-591F1659EBC0}" destId="{3A1F37C9-8E46-4D48-8C54-6178135F7530}" srcOrd="1" destOrd="0" presId="urn:microsoft.com/office/officeart/2005/8/layout/hierarchy1"/>
    <dgm:cxn modelId="{E41132AA-CD77-4A6E-A337-DCA41976D960}" type="presParOf" srcId="{9480E7AC-E6CC-481D-973A-285D221CD4E2}" destId="{4AD330D0-A9C0-44D4-AC3C-01B20DCF936F}" srcOrd="4" destOrd="0" presId="urn:microsoft.com/office/officeart/2005/8/layout/hierarchy1"/>
    <dgm:cxn modelId="{9FCA26A9-7DF3-45B6-BBF7-88A32BB9197F}" type="presParOf" srcId="{9480E7AC-E6CC-481D-973A-285D221CD4E2}" destId="{DA0EF7D4-0476-4EE6-822D-BB19B1C9FD6F}" srcOrd="5" destOrd="0" presId="urn:microsoft.com/office/officeart/2005/8/layout/hierarchy1"/>
    <dgm:cxn modelId="{99D29CC7-CBF6-474F-848F-CEC2E25557C2}" type="presParOf" srcId="{DA0EF7D4-0476-4EE6-822D-BB19B1C9FD6F}" destId="{923DFD9E-F041-4BE0-BC24-904193F053CD}" srcOrd="0" destOrd="0" presId="urn:microsoft.com/office/officeart/2005/8/layout/hierarchy1"/>
    <dgm:cxn modelId="{C89FCBC2-5622-4EA9-8EB6-4AC27EF6539A}" type="presParOf" srcId="{923DFD9E-F041-4BE0-BC24-904193F053CD}" destId="{3F682C94-F506-49CA-A6C8-EEF38ED36A09}" srcOrd="0" destOrd="0" presId="urn:microsoft.com/office/officeart/2005/8/layout/hierarchy1"/>
    <dgm:cxn modelId="{405EE0BF-F766-434C-BA3C-50DBFE243675}" type="presParOf" srcId="{923DFD9E-F041-4BE0-BC24-904193F053CD}" destId="{876139D4-48AE-4090-9724-97B4A98F93D1}" srcOrd="1" destOrd="0" presId="urn:microsoft.com/office/officeart/2005/8/layout/hierarchy1"/>
    <dgm:cxn modelId="{A46FF355-A90C-41A5-B792-A433B55F7BE9}" type="presParOf" srcId="{DA0EF7D4-0476-4EE6-822D-BB19B1C9FD6F}" destId="{3BCB6F5F-60E5-4E38-A799-F8196181258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C791EB-FE44-4EB2-A77D-DCA3E652B404}" type="doc">
      <dgm:prSet loTypeId="urn:microsoft.com/office/officeart/2005/8/layout/cycle3" loCatId="cycle" qsTypeId="urn:microsoft.com/office/officeart/2005/8/quickstyle/simple4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0596488E-45E8-4815-9B41-B7237F0AC718}">
      <dgm:prSet phldrT="[Текст]" custT="1"/>
      <dgm:spPr/>
      <dgm:t>
        <a:bodyPr anchor="ctr"/>
        <a:lstStyle/>
        <a:p>
          <a:pPr algn="ctr"/>
          <a:r>
            <a:rPr lang="ru-RU" sz="1800" b="1" dirty="0" smtClean="0"/>
            <a:t>Введение ФГОС   начального и основного общего образования</a:t>
          </a:r>
          <a:endParaRPr lang="ru-RU" sz="1800" b="1" dirty="0"/>
        </a:p>
      </dgm:t>
    </dgm:pt>
    <dgm:pt modelId="{353CEFD8-E9D8-41AC-B2A2-488706AEDC6C}" type="parTrans" cxnId="{CE2CAC2D-9B2E-4E7B-927C-38DCCFB378FF}">
      <dgm:prSet/>
      <dgm:spPr/>
      <dgm:t>
        <a:bodyPr/>
        <a:lstStyle/>
        <a:p>
          <a:pPr algn="ctr"/>
          <a:endParaRPr lang="ru-RU" sz="2400"/>
        </a:p>
      </dgm:t>
    </dgm:pt>
    <dgm:pt modelId="{F22CB0B9-4C4D-4B27-88D1-33D7FE2A65BE}" type="sibTrans" cxnId="{CE2CAC2D-9B2E-4E7B-927C-38DCCFB378FF}">
      <dgm:prSet/>
      <dgm:spPr/>
      <dgm:t>
        <a:bodyPr/>
        <a:lstStyle/>
        <a:p>
          <a:pPr algn="ctr"/>
          <a:endParaRPr lang="ru-RU" sz="2400"/>
        </a:p>
      </dgm:t>
    </dgm:pt>
    <dgm:pt modelId="{858F3FD6-2465-4BE7-BF2C-C2598F07E885}">
      <dgm:prSet phldrT="[Текст]" custT="1"/>
      <dgm:spPr/>
      <dgm:t>
        <a:bodyPr anchor="ctr"/>
        <a:lstStyle/>
        <a:p>
          <a:pPr algn="ctr"/>
          <a:r>
            <a:rPr lang="ru-RU" sz="1800" b="1" dirty="0" err="1" smtClean="0"/>
            <a:t>Интерактивые</a:t>
          </a:r>
          <a:r>
            <a:rPr lang="ru-RU" sz="1800" b="1" dirty="0" smtClean="0"/>
            <a:t> методы обучения </a:t>
          </a:r>
          <a:endParaRPr lang="ru-RU" sz="1800" b="1" dirty="0"/>
        </a:p>
      </dgm:t>
    </dgm:pt>
    <dgm:pt modelId="{1F98EAE2-A765-49C7-845B-AC73528293BC}" type="parTrans" cxnId="{F8B45AF6-DD3A-4D35-A9D7-E85C1B77BF5D}">
      <dgm:prSet/>
      <dgm:spPr/>
      <dgm:t>
        <a:bodyPr/>
        <a:lstStyle/>
        <a:p>
          <a:pPr algn="ctr"/>
          <a:endParaRPr lang="ru-RU" sz="2400"/>
        </a:p>
      </dgm:t>
    </dgm:pt>
    <dgm:pt modelId="{39D3DF55-BBC1-404C-B1DA-292D0392EF89}" type="sibTrans" cxnId="{F8B45AF6-DD3A-4D35-A9D7-E85C1B77BF5D}">
      <dgm:prSet/>
      <dgm:spPr/>
      <dgm:t>
        <a:bodyPr/>
        <a:lstStyle/>
        <a:p>
          <a:pPr algn="ctr"/>
          <a:endParaRPr lang="ru-RU" sz="2400"/>
        </a:p>
      </dgm:t>
    </dgm:pt>
    <dgm:pt modelId="{7996D14B-671F-48EA-9F7F-4CEA93A60BEE}">
      <dgm:prSet phldrT="[Текст]" custT="1"/>
      <dgm:spPr/>
      <dgm:t>
        <a:bodyPr anchor="ctr"/>
        <a:lstStyle/>
        <a:p>
          <a:pPr algn="ctr"/>
          <a:r>
            <a:rPr lang="ru-RU" sz="1800" b="1" dirty="0" smtClean="0"/>
            <a:t>Индивидуальные</a:t>
          </a:r>
          <a:br>
            <a:rPr lang="ru-RU" sz="1800" b="1" dirty="0" smtClean="0"/>
          </a:br>
          <a:r>
            <a:rPr lang="ru-RU" sz="1800" b="1" dirty="0" smtClean="0"/>
            <a:t>и групповые проекты, исследовательская деятельность</a:t>
          </a:r>
          <a:endParaRPr lang="ru-RU" sz="1800" b="1" dirty="0"/>
        </a:p>
      </dgm:t>
    </dgm:pt>
    <dgm:pt modelId="{41E801FE-8EC2-4B19-880C-ED8D6223C292}" type="parTrans" cxnId="{C39FB279-08B4-4558-9833-2F311257ED3E}">
      <dgm:prSet/>
      <dgm:spPr/>
      <dgm:t>
        <a:bodyPr/>
        <a:lstStyle/>
        <a:p>
          <a:pPr algn="ctr"/>
          <a:endParaRPr lang="ru-RU" sz="2400"/>
        </a:p>
      </dgm:t>
    </dgm:pt>
    <dgm:pt modelId="{5708795E-C989-477D-A21A-49CA025378EE}" type="sibTrans" cxnId="{C39FB279-08B4-4558-9833-2F311257ED3E}">
      <dgm:prSet/>
      <dgm:spPr/>
      <dgm:t>
        <a:bodyPr/>
        <a:lstStyle/>
        <a:p>
          <a:pPr algn="ctr"/>
          <a:endParaRPr lang="ru-RU" sz="2400"/>
        </a:p>
      </dgm:t>
    </dgm:pt>
    <dgm:pt modelId="{DA0654E3-1131-47EE-BFBD-D06BA6C6D482}">
      <dgm:prSet phldrT="[Текст]" custT="1"/>
      <dgm:spPr/>
      <dgm:t>
        <a:bodyPr anchor="ctr" anchorCtr="1"/>
        <a:lstStyle/>
        <a:p>
          <a:pPr algn="ctr"/>
          <a:r>
            <a:rPr lang="ru-RU" sz="1800" b="1" dirty="0" smtClean="0"/>
            <a:t>Индивидуальные программы развития (индивидуальные достижения  обучающихся )</a:t>
          </a:r>
          <a:endParaRPr lang="ru-RU" sz="1800" b="1" dirty="0"/>
        </a:p>
      </dgm:t>
    </dgm:pt>
    <dgm:pt modelId="{34D3D09F-FE3B-4796-B092-9D5D4552DA02}" type="parTrans" cxnId="{507CC302-1F77-4ACC-8645-83D5E0DC3FEC}">
      <dgm:prSet/>
      <dgm:spPr/>
      <dgm:t>
        <a:bodyPr/>
        <a:lstStyle/>
        <a:p>
          <a:pPr algn="ctr"/>
          <a:endParaRPr lang="ru-RU" sz="2400"/>
        </a:p>
      </dgm:t>
    </dgm:pt>
    <dgm:pt modelId="{672E3A32-AE26-4AAE-A6E4-2A335B334DD7}" type="sibTrans" cxnId="{507CC302-1F77-4ACC-8645-83D5E0DC3FEC}">
      <dgm:prSet/>
      <dgm:spPr/>
      <dgm:t>
        <a:bodyPr/>
        <a:lstStyle/>
        <a:p>
          <a:pPr algn="ctr"/>
          <a:endParaRPr lang="ru-RU" sz="2400"/>
        </a:p>
      </dgm:t>
    </dgm:pt>
    <dgm:pt modelId="{4569551B-245B-45E4-8B3F-86FEFE201FCE}">
      <dgm:prSet phldrT="[Текст]" custT="1"/>
      <dgm:spPr/>
      <dgm:t>
        <a:bodyPr anchor="ctr" anchorCtr="1"/>
        <a:lstStyle/>
        <a:p>
          <a:pPr algn="ctr"/>
          <a:r>
            <a:rPr lang="ru-RU" sz="1800" b="1" dirty="0" smtClean="0">
              <a:cs typeface="Times New Roman" pitchFamily="18" charset="0"/>
            </a:rPr>
            <a:t>Не обучать, а развивать </a:t>
          </a:r>
          <a:r>
            <a:rPr lang="ru-RU" sz="1800" b="1" dirty="0" err="1" smtClean="0">
              <a:cs typeface="Times New Roman" pitchFamily="18" charset="0"/>
            </a:rPr>
            <a:t>самостоятель-ность</a:t>
          </a:r>
          <a:endParaRPr lang="ru-RU" sz="1800" b="1" dirty="0"/>
        </a:p>
      </dgm:t>
    </dgm:pt>
    <dgm:pt modelId="{A6B0A90E-7C31-4549-9C19-2CA8AD1EE567}" type="parTrans" cxnId="{A13DC19C-4A7D-460F-A6A8-8CAE25D4E4AD}">
      <dgm:prSet/>
      <dgm:spPr/>
      <dgm:t>
        <a:bodyPr/>
        <a:lstStyle/>
        <a:p>
          <a:pPr algn="ctr"/>
          <a:endParaRPr lang="ru-RU" sz="2400"/>
        </a:p>
      </dgm:t>
    </dgm:pt>
    <dgm:pt modelId="{D1C754AE-F898-4A4B-B813-A32605887FBE}" type="sibTrans" cxnId="{A13DC19C-4A7D-460F-A6A8-8CAE25D4E4AD}">
      <dgm:prSet/>
      <dgm:spPr/>
      <dgm:t>
        <a:bodyPr/>
        <a:lstStyle/>
        <a:p>
          <a:pPr algn="ctr"/>
          <a:endParaRPr lang="ru-RU" sz="2400"/>
        </a:p>
      </dgm:t>
    </dgm:pt>
    <dgm:pt modelId="{33FA124C-C129-48EA-82C4-F72A8F65CD8E}" type="pres">
      <dgm:prSet presAssocID="{ADC791EB-FE44-4EB2-A77D-DCA3E652B40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C14993-09AA-49E2-A4A0-D071DDD451F7}" type="pres">
      <dgm:prSet presAssocID="{ADC791EB-FE44-4EB2-A77D-DCA3E652B404}" presName="cycle" presStyleCnt="0"/>
      <dgm:spPr/>
    </dgm:pt>
    <dgm:pt modelId="{E5D49386-3ADE-4C87-9D29-796804459DD8}" type="pres">
      <dgm:prSet presAssocID="{0596488E-45E8-4815-9B41-B7237F0AC718}" presName="nodeFirstNode" presStyleLbl="node1" presStyleIdx="0" presStyleCnt="5" custRadScaleRad="103962" custRadScaleInc="-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5BA57-612A-46BC-ABFF-12368DF0DAE4}" type="pres">
      <dgm:prSet presAssocID="{F22CB0B9-4C4D-4B27-88D1-33D7FE2A65BE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ABAF27D5-6DF4-4E45-8AEC-2EA1E1B6D1AA}" type="pres">
      <dgm:prSet presAssocID="{858F3FD6-2465-4BE7-BF2C-C2598F07E885}" presName="nodeFollowingNodes" presStyleLbl="node1" presStyleIdx="1" presStyleCnt="5" custRadScaleRad="116787" custRadScaleInc="84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4FA8B7-DF39-403D-A9FC-22BC5CE0AFDD}" type="pres">
      <dgm:prSet presAssocID="{7996D14B-671F-48EA-9F7F-4CEA93A60BEE}" presName="nodeFollowingNodes" presStyleLbl="node1" presStyleIdx="2" presStyleCnt="5" custRadScaleRad="120322" custRadScaleInc="1569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868AC8-C682-48CF-B527-8AD71905132C}" type="pres">
      <dgm:prSet presAssocID="{DA0654E3-1131-47EE-BFBD-D06BA6C6D482}" presName="nodeFollowingNodes" presStyleLbl="node1" presStyleIdx="3" presStyleCnt="5" custScaleY="142947" custRadScaleRad="114263" custRadScaleInc="-232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C1FABB-9A59-46F0-BBCA-F40F17D17763}" type="pres">
      <dgm:prSet presAssocID="{4569551B-245B-45E4-8B3F-86FEFE201FCE}" presName="nodeFollowingNodes" presStyleLbl="node1" presStyleIdx="4" presStyleCnt="5" custScaleY="123872" custRadScaleRad="129996" custRadScaleInc="-39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39FB279-08B4-4558-9833-2F311257ED3E}" srcId="{ADC791EB-FE44-4EB2-A77D-DCA3E652B404}" destId="{7996D14B-671F-48EA-9F7F-4CEA93A60BEE}" srcOrd="2" destOrd="0" parTransId="{41E801FE-8EC2-4B19-880C-ED8D6223C292}" sibTransId="{5708795E-C989-477D-A21A-49CA025378EE}"/>
    <dgm:cxn modelId="{F8B45AF6-DD3A-4D35-A9D7-E85C1B77BF5D}" srcId="{ADC791EB-FE44-4EB2-A77D-DCA3E652B404}" destId="{858F3FD6-2465-4BE7-BF2C-C2598F07E885}" srcOrd="1" destOrd="0" parTransId="{1F98EAE2-A765-49C7-845B-AC73528293BC}" sibTransId="{39D3DF55-BBC1-404C-B1DA-292D0392EF89}"/>
    <dgm:cxn modelId="{720FBF4F-2FD1-45E0-8A4C-F10394358808}" type="presOf" srcId="{858F3FD6-2465-4BE7-BF2C-C2598F07E885}" destId="{ABAF27D5-6DF4-4E45-8AEC-2EA1E1B6D1AA}" srcOrd="0" destOrd="0" presId="urn:microsoft.com/office/officeart/2005/8/layout/cycle3"/>
    <dgm:cxn modelId="{176ED793-C2F3-493B-A70F-AFBED810DC5A}" type="presOf" srcId="{0596488E-45E8-4815-9B41-B7237F0AC718}" destId="{E5D49386-3ADE-4C87-9D29-796804459DD8}" srcOrd="0" destOrd="0" presId="urn:microsoft.com/office/officeart/2005/8/layout/cycle3"/>
    <dgm:cxn modelId="{A13DC19C-4A7D-460F-A6A8-8CAE25D4E4AD}" srcId="{ADC791EB-FE44-4EB2-A77D-DCA3E652B404}" destId="{4569551B-245B-45E4-8B3F-86FEFE201FCE}" srcOrd="4" destOrd="0" parTransId="{A6B0A90E-7C31-4549-9C19-2CA8AD1EE567}" sibTransId="{D1C754AE-F898-4A4B-B813-A32605887FBE}"/>
    <dgm:cxn modelId="{2E1678F0-461A-4F5F-B4CD-7E1FBAB73220}" type="presOf" srcId="{DA0654E3-1131-47EE-BFBD-D06BA6C6D482}" destId="{18868AC8-C682-48CF-B527-8AD71905132C}" srcOrd="0" destOrd="0" presId="urn:microsoft.com/office/officeart/2005/8/layout/cycle3"/>
    <dgm:cxn modelId="{507CC302-1F77-4ACC-8645-83D5E0DC3FEC}" srcId="{ADC791EB-FE44-4EB2-A77D-DCA3E652B404}" destId="{DA0654E3-1131-47EE-BFBD-D06BA6C6D482}" srcOrd="3" destOrd="0" parTransId="{34D3D09F-FE3B-4796-B092-9D5D4552DA02}" sibTransId="{672E3A32-AE26-4AAE-A6E4-2A335B334DD7}"/>
    <dgm:cxn modelId="{771BC6F2-53BE-49C3-80A4-4B6AA597BC5A}" type="presOf" srcId="{F22CB0B9-4C4D-4B27-88D1-33D7FE2A65BE}" destId="{4755BA57-612A-46BC-ABFF-12368DF0DAE4}" srcOrd="0" destOrd="0" presId="urn:microsoft.com/office/officeart/2005/8/layout/cycle3"/>
    <dgm:cxn modelId="{CE2CAC2D-9B2E-4E7B-927C-38DCCFB378FF}" srcId="{ADC791EB-FE44-4EB2-A77D-DCA3E652B404}" destId="{0596488E-45E8-4815-9B41-B7237F0AC718}" srcOrd="0" destOrd="0" parTransId="{353CEFD8-E9D8-41AC-B2A2-488706AEDC6C}" sibTransId="{F22CB0B9-4C4D-4B27-88D1-33D7FE2A65BE}"/>
    <dgm:cxn modelId="{07DBFDC4-6FE2-422E-8F6D-1BD099D60B6C}" type="presOf" srcId="{ADC791EB-FE44-4EB2-A77D-DCA3E652B404}" destId="{33FA124C-C129-48EA-82C4-F72A8F65CD8E}" srcOrd="0" destOrd="0" presId="urn:microsoft.com/office/officeart/2005/8/layout/cycle3"/>
    <dgm:cxn modelId="{B929EE6E-1FBC-496D-8974-4722F8B8C2F4}" type="presOf" srcId="{7996D14B-671F-48EA-9F7F-4CEA93A60BEE}" destId="{254FA8B7-DF39-403D-A9FC-22BC5CE0AFDD}" srcOrd="0" destOrd="0" presId="urn:microsoft.com/office/officeart/2005/8/layout/cycle3"/>
    <dgm:cxn modelId="{2B8AAD5C-984A-44DF-A118-A914A00CCD76}" type="presOf" srcId="{4569551B-245B-45E4-8B3F-86FEFE201FCE}" destId="{02C1FABB-9A59-46F0-BBCA-F40F17D17763}" srcOrd="0" destOrd="0" presId="urn:microsoft.com/office/officeart/2005/8/layout/cycle3"/>
    <dgm:cxn modelId="{53131AB9-5E6F-4856-9C98-8C5B14AC88CE}" type="presParOf" srcId="{33FA124C-C129-48EA-82C4-F72A8F65CD8E}" destId="{3CC14993-09AA-49E2-A4A0-D071DDD451F7}" srcOrd="0" destOrd="0" presId="urn:microsoft.com/office/officeart/2005/8/layout/cycle3"/>
    <dgm:cxn modelId="{1D89702E-5FAF-4995-9F86-481B888270F1}" type="presParOf" srcId="{3CC14993-09AA-49E2-A4A0-D071DDD451F7}" destId="{E5D49386-3ADE-4C87-9D29-796804459DD8}" srcOrd="0" destOrd="0" presId="urn:microsoft.com/office/officeart/2005/8/layout/cycle3"/>
    <dgm:cxn modelId="{8345FE56-4F66-49C0-8EF0-B8833593AC19}" type="presParOf" srcId="{3CC14993-09AA-49E2-A4A0-D071DDD451F7}" destId="{4755BA57-612A-46BC-ABFF-12368DF0DAE4}" srcOrd="1" destOrd="0" presId="urn:microsoft.com/office/officeart/2005/8/layout/cycle3"/>
    <dgm:cxn modelId="{FEF81769-7EDE-4A48-AE28-E00CA90BD26D}" type="presParOf" srcId="{3CC14993-09AA-49E2-A4A0-D071DDD451F7}" destId="{ABAF27D5-6DF4-4E45-8AEC-2EA1E1B6D1AA}" srcOrd="2" destOrd="0" presId="urn:microsoft.com/office/officeart/2005/8/layout/cycle3"/>
    <dgm:cxn modelId="{AEC41B65-3DA0-4504-AFA4-C7B9A29AF3EF}" type="presParOf" srcId="{3CC14993-09AA-49E2-A4A0-D071DDD451F7}" destId="{254FA8B7-DF39-403D-A9FC-22BC5CE0AFDD}" srcOrd="3" destOrd="0" presId="urn:microsoft.com/office/officeart/2005/8/layout/cycle3"/>
    <dgm:cxn modelId="{6EA6944B-1FC4-42FC-87D1-5EF6A9D5C5F5}" type="presParOf" srcId="{3CC14993-09AA-49E2-A4A0-D071DDD451F7}" destId="{18868AC8-C682-48CF-B527-8AD71905132C}" srcOrd="4" destOrd="0" presId="urn:microsoft.com/office/officeart/2005/8/layout/cycle3"/>
    <dgm:cxn modelId="{14989DBD-1F01-4E83-94A2-8034FDB91D61}" type="presParOf" srcId="{3CC14993-09AA-49E2-A4A0-D071DDD451F7}" destId="{02C1FABB-9A59-46F0-BBCA-F40F17D17763}" srcOrd="5" destOrd="0" presId="urn:microsoft.com/office/officeart/2005/8/layout/cycle3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D2FDA12-6475-4F0E-900E-C07F10FDBBC9}" type="doc">
      <dgm:prSet loTypeId="urn:microsoft.com/office/officeart/2005/8/layout/radial4" loCatId="relationship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C461B9DD-6A77-4A55-8D2F-D09CD5EF3B1C}">
      <dgm:prSet phldrT="[Текст]" custT="1"/>
      <dgm:spPr/>
      <dgm:t>
        <a:bodyPr/>
        <a:lstStyle/>
        <a:p>
          <a:r>
            <a:rPr lang="ru-RU" sz="2000" dirty="0" smtClean="0"/>
            <a:t>Направления развития</a:t>
          </a:r>
          <a:endParaRPr lang="ru-RU" sz="2000" dirty="0"/>
        </a:p>
      </dgm:t>
    </dgm:pt>
    <dgm:pt modelId="{EA85D53B-351E-461A-A2BE-2187D9CD3CC2}" type="parTrans" cxnId="{8432F466-BACD-435F-B964-54A364598D54}">
      <dgm:prSet/>
      <dgm:spPr/>
      <dgm:t>
        <a:bodyPr/>
        <a:lstStyle/>
        <a:p>
          <a:endParaRPr lang="ru-RU"/>
        </a:p>
      </dgm:t>
    </dgm:pt>
    <dgm:pt modelId="{43B00E89-BD1D-4816-9970-10CFBCD81F5E}" type="sibTrans" cxnId="{8432F466-BACD-435F-B964-54A364598D54}">
      <dgm:prSet/>
      <dgm:spPr/>
      <dgm:t>
        <a:bodyPr/>
        <a:lstStyle/>
        <a:p>
          <a:endParaRPr lang="ru-RU"/>
        </a:p>
      </dgm:t>
    </dgm:pt>
    <dgm:pt modelId="{5F80EBC1-784C-42E7-BF9A-DEA972953C07}">
      <dgm:prSet phldrT="[Текст]" custT="1"/>
      <dgm:spPr/>
      <dgm:t>
        <a:bodyPr/>
        <a:lstStyle/>
        <a:p>
          <a:r>
            <a:rPr lang="ru-RU" sz="2000" dirty="0" smtClean="0"/>
            <a:t>Развитие учительского потенциала</a:t>
          </a:r>
          <a:endParaRPr lang="ru-RU" sz="2000" dirty="0"/>
        </a:p>
      </dgm:t>
    </dgm:pt>
    <dgm:pt modelId="{8B1F22CE-C857-4022-B72D-7343A9E0BB29}" type="parTrans" cxnId="{A2579B9D-5297-4E42-99E5-C55F883F8239}">
      <dgm:prSet/>
      <dgm:spPr/>
      <dgm:t>
        <a:bodyPr/>
        <a:lstStyle/>
        <a:p>
          <a:endParaRPr lang="ru-RU"/>
        </a:p>
      </dgm:t>
    </dgm:pt>
    <dgm:pt modelId="{CDF70152-BF17-4F06-AF38-FE3243EFA7FF}" type="sibTrans" cxnId="{A2579B9D-5297-4E42-99E5-C55F883F8239}">
      <dgm:prSet/>
      <dgm:spPr/>
      <dgm:t>
        <a:bodyPr/>
        <a:lstStyle/>
        <a:p>
          <a:endParaRPr lang="ru-RU"/>
        </a:p>
      </dgm:t>
    </dgm:pt>
    <dgm:pt modelId="{2B63D14D-5C13-4155-8910-0970486E0D1D}">
      <dgm:prSet phldrT="[Текст]" custT="1"/>
      <dgm:spPr/>
      <dgm:t>
        <a:bodyPr/>
        <a:lstStyle/>
        <a:p>
          <a:pPr>
            <a:lnSpc>
              <a:spcPts val="1400"/>
            </a:lnSpc>
          </a:pPr>
          <a:r>
            <a:rPr lang="ru-RU" sz="2000" dirty="0" smtClean="0"/>
            <a:t>Внедрение </a:t>
          </a:r>
        </a:p>
        <a:p>
          <a:pPr>
            <a:lnSpc>
              <a:spcPts val="1400"/>
            </a:lnSpc>
          </a:pPr>
          <a:r>
            <a:rPr lang="ru-RU" sz="2000" dirty="0" smtClean="0"/>
            <a:t>новых образователь-</a:t>
          </a:r>
          <a:r>
            <a:rPr lang="ru-RU" sz="2000" dirty="0" err="1" smtClean="0"/>
            <a:t>ных</a:t>
          </a:r>
          <a:endParaRPr lang="ru-RU" sz="2000" dirty="0" smtClean="0"/>
        </a:p>
        <a:p>
          <a:pPr>
            <a:lnSpc>
              <a:spcPts val="1400"/>
            </a:lnSpc>
          </a:pPr>
          <a:r>
            <a:rPr lang="ru-RU" sz="2000" dirty="0" smtClean="0"/>
            <a:t>стандартов</a:t>
          </a:r>
          <a:endParaRPr lang="ru-RU" sz="2000" dirty="0"/>
        </a:p>
      </dgm:t>
    </dgm:pt>
    <dgm:pt modelId="{7D92E931-7575-4F1A-9735-6FB3041D5351}" type="parTrans" cxnId="{DE10B3E1-EA5D-4B92-A1CB-F65151349DFA}">
      <dgm:prSet/>
      <dgm:spPr/>
      <dgm:t>
        <a:bodyPr/>
        <a:lstStyle/>
        <a:p>
          <a:endParaRPr lang="ru-RU"/>
        </a:p>
      </dgm:t>
    </dgm:pt>
    <dgm:pt modelId="{5A862646-BD52-46B6-8743-6A8168431398}" type="sibTrans" cxnId="{DE10B3E1-EA5D-4B92-A1CB-F65151349DFA}">
      <dgm:prSet/>
      <dgm:spPr/>
      <dgm:t>
        <a:bodyPr/>
        <a:lstStyle/>
        <a:p>
          <a:endParaRPr lang="ru-RU"/>
        </a:p>
      </dgm:t>
    </dgm:pt>
    <dgm:pt modelId="{B1321BF6-361C-47FB-A017-732505D32010}">
      <dgm:prSet phldrT="[Текст]" custT="1"/>
      <dgm:spPr/>
      <dgm:t>
        <a:bodyPr/>
        <a:lstStyle/>
        <a:p>
          <a:r>
            <a:rPr lang="ru-RU" sz="2000" dirty="0" smtClean="0"/>
            <a:t>Современная</a:t>
          </a:r>
        </a:p>
        <a:p>
          <a:r>
            <a:rPr lang="ru-RU" sz="2000" dirty="0" smtClean="0"/>
            <a:t>школьная</a:t>
          </a:r>
        </a:p>
        <a:p>
          <a:r>
            <a:rPr lang="ru-RU" sz="2000" dirty="0" smtClean="0"/>
            <a:t>инфраструктура</a:t>
          </a:r>
          <a:endParaRPr lang="ru-RU" sz="2000" dirty="0"/>
        </a:p>
      </dgm:t>
    </dgm:pt>
    <dgm:pt modelId="{C0DBA27A-4EA1-48B2-ABFE-0F51BE13F04D}" type="parTrans" cxnId="{96590E3D-01F0-47B1-B124-549040570BE3}">
      <dgm:prSet/>
      <dgm:spPr/>
      <dgm:t>
        <a:bodyPr/>
        <a:lstStyle/>
        <a:p>
          <a:endParaRPr lang="ru-RU"/>
        </a:p>
      </dgm:t>
    </dgm:pt>
    <dgm:pt modelId="{1FAC5D65-BD86-4272-8D2E-42FCACE7284E}" type="sibTrans" cxnId="{96590E3D-01F0-47B1-B124-549040570BE3}">
      <dgm:prSet/>
      <dgm:spPr/>
      <dgm:t>
        <a:bodyPr/>
        <a:lstStyle/>
        <a:p>
          <a:endParaRPr lang="ru-RU"/>
        </a:p>
      </dgm:t>
    </dgm:pt>
    <dgm:pt modelId="{F11C37C9-3DD8-49F0-A7DA-888207A089E3}">
      <dgm:prSet phldrT="[Текст]" custT="1"/>
      <dgm:spPr/>
      <dgm:t>
        <a:bodyPr/>
        <a:lstStyle/>
        <a:p>
          <a:r>
            <a:rPr lang="ru-RU" sz="2000" dirty="0" smtClean="0"/>
            <a:t>Здоровье учащихс</a:t>
          </a:r>
          <a:r>
            <a:rPr lang="ru-RU" sz="1800" dirty="0" smtClean="0"/>
            <a:t>я</a:t>
          </a:r>
          <a:endParaRPr lang="ru-RU" sz="1800" dirty="0"/>
        </a:p>
      </dgm:t>
    </dgm:pt>
    <dgm:pt modelId="{285901CD-F680-4D24-90C0-E321450CB1CB}" type="parTrans" cxnId="{44215239-9E8D-43AE-88E7-3F154ACB0B2B}">
      <dgm:prSet/>
      <dgm:spPr/>
      <dgm:t>
        <a:bodyPr/>
        <a:lstStyle/>
        <a:p>
          <a:endParaRPr lang="ru-RU"/>
        </a:p>
      </dgm:t>
    </dgm:pt>
    <dgm:pt modelId="{AF28D608-F211-4F4E-BF15-A8118D95655D}" type="sibTrans" cxnId="{44215239-9E8D-43AE-88E7-3F154ACB0B2B}">
      <dgm:prSet/>
      <dgm:spPr/>
      <dgm:t>
        <a:bodyPr/>
        <a:lstStyle/>
        <a:p>
          <a:endParaRPr lang="ru-RU"/>
        </a:p>
      </dgm:t>
    </dgm:pt>
    <dgm:pt modelId="{CDE483B3-888E-41EF-B828-CBAB5E8F57D7}">
      <dgm:prSet phldrT="[Текст]" custT="1"/>
      <dgm:spPr/>
      <dgm:t>
        <a:bodyPr/>
        <a:lstStyle/>
        <a:p>
          <a:r>
            <a:rPr lang="ru-RU" sz="2000" dirty="0" smtClean="0"/>
            <a:t>Система поддержки талантливых детей</a:t>
          </a:r>
          <a:endParaRPr lang="ru-RU" sz="2000" dirty="0"/>
        </a:p>
      </dgm:t>
    </dgm:pt>
    <dgm:pt modelId="{699A2CA4-2ED2-4A18-B174-1C7EAA6014C9}" type="parTrans" cxnId="{759DDFB2-FF24-4177-9C12-3C32E712273F}">
      <dgm:prSet/>
      <dgm:spPr/>
      <dgm:t>
        <a:bodyPr/>
        <a:lstStyle/>
        <a:p>
          <a:endParaRPr lang="ru-RU"/>
        </a:p>
      </dgm:t>
    </dgm:pt>
    <dgm:pt modelId="{1EFC9B0A-C2A3-443D-BB2E-4458E609FF60}" type="sibTrans" cxnId="{759DDFB2-FF24-4177-9C12-3C32E712273F}">
      <dgm:prSet/>
      <dgm:spPr/>
      <dgm:t>
        <a:bodyPr/>
        <a:lstStyle/>
        <a:p>
          <a:endParaRPr lang="ru-RU"/>
        </a:p>
      </dgm:t>
    </dgm:pt>
    <dgm:pt modelId="{6D2A309C-EA62-4A90-8D49-CBE4D10F3298}" type="pres">
      <dgm:prSet presAssocID="{2D2FDA12-6475-4F0E-900E-C07F10FDBBC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F713B2-60A5-4647-90F2-E50F3A1CB82A}" type="pres">
      <dgm:prSet presAssocID="{C461B9DD-6A77-4A55-8D2F-D09CD5EF3B1C}" presName="centerShape" presStyleLbl="node0" presStyleIdx="0" presStyleCnt="1" custScaleX="111564"/>
      <dgm:spPr/>
      <dgm:t>
        <a:bodyPr/>
        <a:lstStyle/>
        <a:p>
          <a:endParaRPr lang="ru-RU"/>
        </a:p>
      </dgm:t>
    </dgm:pt>
    <dgm:pt modelId="{F0E40349-728D-4674-AA9D-CB6D68291652}" type="pres">
      <dgm:prSet presAssocID="{8B1F22CE-C857-4022-B72D-7343A9E0BB29}" presName="parTrans" presStyleLbl="bgSibTrans2D1" presStyleIdx="0" presStyleCnt="5" custAng="20465676" custScaleX="23962" custLinFactNeighborX="12785" custLinFactNeighborY="-58992"/>
      <dgm:spPr/>
      <dgm:t>
        <a:bodyPr/>
        <a:lstStyle/>
        <a:p>
          <a:endParaRPr lang="ru-RU"/>
        </a:p>
      </dgm:t>
    </dgm:pt>
    <dgm:pt modelId="{9EA2F0D1-731D-47E4-84B0-3447F1C8209C}" type="pres">
      <dgm:prSet presAssocID="{5F80EBC1-784C-42E7-BF9A-DEA972953C07}" presName="node" presStyleLbl="node1" presStyleIdx="0" presStyleCnt="5" custScaleX="86428" custScaleY="67162" custRadScaleRad="106181" custRadScaleInc="545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3EFF02-E763-4BFD-BDCF-52BA2389FA77}" type="pres">
      <dgm:prSet presAssocID="{7D92E931-7575-4F1A-9735-6FB3041D5351}" presName="parTrans" presStyleLbl="bgSibTrans2D1" presStyleIdx="1" presStyleCnt="5" custScaleX="17537" custLinFactNeighborX="9679" custLinFactNeighborY="-42604"/>
      <dgm:spPr/>
      <dgm:t>
        <a:bodyPr/>
        <a:lstStyle/>
        <a:p>
          <a:endParaRPr lang="ru-RU"/>
        </a:p>
      </dgm:t>
    </dgm:pt>
    <dgm:pt modelId="{26DB6874-08BE-41BA-850A-3D7B6D0B01C6}" type="pres">
      <dgm:prSet presAssocID="{2B63D14D-5C13-4155-8910-0970486E0D1D}" presName="node" presStyleLbl="node1" presStyleIdx="1" presStyleCnt="5" custScaleX="102596" custScaleY="86039" custRadScaleRad="128273" custRadScaleInc="-7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21EA3-F17B-4B59-9719-EA60403B0BB6}" type="pres">
      <dgm:prSet presAssocID="{C0DBA27A-4EA1-48B2-ABFE-0F51BE13F04D}" presName="parTrans" presStyleLbl="bgSibTrans2D1" presStyleIdx="2" presStyleCnt="5" custScaleX="16024" custLinFactNeighborX="-2103" custLinFactNeighborY="-62156"/>
      <dgm:spPr/>
      <dgm:t>
        <a:bodyPr/>
        <a:lstStyle/>
        <a:p>
          <a:endParaRPr lang="ru-RU"/>
        </a:p>
      </dgm:t>
    </dgm:pt>
    <dgm:pt modelId="{236F64BA-026F-4A16-82FF-AD5114AAC11B}" type="pres">
      <dgm:prSet presAssocID="{B1321BF6-361C-47FB-A017-732505D32010}" presName="node" presStyleLbl="node1" presStyleIdx="2" presStyleCnt="5" custScaleX="102596" custScaleY="67162" custRadScaleRad="104098" custRadScaleInc="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23DA9D-1EA4-4FF5-8970-9EE16624B34E}" type="pres">
      <dgm:prSet presAssocID="{699A2CA4-2ED2-4A18-B174-1C7EAA6014C9}" presName="parTrans" presStyleLbl="bgSibTrans2D1" presStyleIdx="3" presStyleCnt="5" custScaleX="17414" custLinFactNeighborX="-6139" custLinFactNeighborY="-52697"/>
      <dgm:spPr/>
      <dgm:t>
        <a:bodyPr/>
        <a:lstStyle/>
        <a:p>
          <a:endParaRPr lang="ru-RU"/>
        </a:p>
      </dgm:t>
    </dgm:pt>
    <dgm:pt modelId="{46E5700C-BF0F-4581-9DDD-F6E3E1D66782}" type="pres">
      <dgm:prSet presAssocID="{CDE483B3-888E-41EF-B828-CBAB5E8F57D7}" presName="node" presStyleLbl="node1" presStyleIdx="3" presStyleCnt="5" custScaleX="102596" custScaleY="67162" custRadScaleRad="130074" custRadScaleInc="93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34488-F11B-47B7-8191-42FF75589C36}" type="pres">
      <dgm:prSet presAssocID="{285901CD-F680-4D24-90C0-E321450CB1CB}" presName="parTrans" presStyleLbl="bgSibTrans2D1" presStyleIdx="4" presStyleCnt="5" custAng="1302134" custScaleX="23962" custLinFactNeighborX="-11554" custLinFactNeighborY="-57642"/>
      <dgm:spPr/>
      <dgm:t>
        <a:bodyPr/>
        <a:lstStyle/>
        <a:p>
          <a:endParaRPr lang="ru-RU"/>
        </a:p>
      </dgm:t>
    </dgm:pt>
    <dgm:pt modelId="{A406829C-AEB7-485F-B365-13DC4E58B3E3}" type="pres">
      <dgm:prSet presAssocID="{F11C37C9-3DD8-49F0-A7DA-888207A089E3}" presName="node" presStyleLbl="node1" presStyleIdx="4" presStyleCnt="5" custScaleX="86428" custScaleY="67162" custRadScaleRad="108473" custRadScaleInc="-60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E10B3E1-EA5D-4B92-A1CB-F65151349DFA}" srcId="{C461B9DD-6A77-4A55-8D2F-D09CD5EF3B1C}" destId="{2B63D14D-5C13-4155-8910-0970486E0D1D}" srcOrd="1" destOrd="0" parTransId="{7D92E931-7575-4F1A-9735-6FB3041D5351}" sibTransId="{5A862646-BD52-46B6-8743-6A8168431398}"/>
    <dgm:cxn modelId="{33DC9D93-CC58-4ACA-B2FE-0DE236B75C9E}" type="presOf" srcId="{C461B9DD-6A77-4A55-8D2F-D09CD5EF3B1C}" destId="{10F713B2-60A5-4647-90F2-E50F3A1CB82A}" srcOrd="0" destOrd="0" presId="urn:microsoft.com/office/officeart/2005/8/layout/radial4"/>
    <dgm:cxn modelId="{8C69CBD0-35BE-4459-89B2-B9AC362A904A}" type="presOf" srcId="{C0DBA27A-4EA1-48B2-ABFE-0F51BE13F04D}" destId="{26C21EA3-F17B-4B59-9719-EA60403B0BB6}" srcOrd="0" destOrd="0" presId="urn:microsoft.com/office/officeart/2005/8/layout/radial4"/>
    <dgm:cxn modelId="{177F2792-E785-43C0-8DF0-9B0FEF9C7BB3}" type="presOf" srcId="{5F80EBC1-784C-42E7-BF9A-DEA972953C07}" destId="{9EA2F0D1-731D-47E4-84B0-3447F1C8209C}" srcOrd="0" destOrd="0" presId="urn:microsoft.com/office/officeart/2005/8/layout/radial4"/>
    <dgm:cxn modelId="{8432F466-BACD-435F-B964-54A364598D54}" srcId="{2D2FDA12-6475-4F0E-900E-C07F10FDBBC9}" destId="{C461B9DD-6A77-4A55-8D2F-D09CD5EF3B1C}" srcOrd="0" destOrd="0" parTransId="{EA85D53B-351E-461A-A2BE-2187D9CD3CC2}" sibTransId="{43B00E89-BD1D-4816-9970-10CFBCD81F5E}"/>
    <dgm:cxn modelId="{96590E3D-01F0-47B1-B124-549040570BE3}" srcId="{C461B9DD-6A77-4A55-8D2F-D09CD5EF3B1C}" destId="{B1321BF6-361C-47FB-A017-732505D32010}" srcOrd="2" destOrd="0" parTransId="{C0DBA27A-4EA1-48B2-ABFE-0F51BE13F04D}" sibTransId="{1FAC5D65-BD86-4272-8D2E-42FCACE7284E}"/>
    <dgm:cxn modelId="{93C041F4-E965-43FE-B305-E1463C7F735A}" type="presOf" srcId="{699A2CA4-2ED2-4A18-B174-1C7EAA6014C9}" destId="{AB23DA9D-1EA4-4FF5-8970-9EE16624B34E}" srcOrd="0" destOrd="0" presId="urn:microsoft.com/office/officeart/2005/8/layout/radial4"/>
    <dgm:cxn modelId="{5A638C8D-96BE-465D-B407-15392E84ED4D}" type="presOf" srcId="{2D2FDA12-6475-4F0E-900E-C07F10FDBBC9}" destId="{6D2A309C-EA62-4A90-8D49-CBE4D10F3298}" srcOrd="0" destOrd="0" presId="urn:microsoft.com/office/officeart/2005/8/layout/radial4"/>
    <dgm:cxn modelId="{5675E706-1E84-473A-B866-65B9C72D083A}" type="presOf" srcId="{285901CD-F680-4D24-90C0-E321450CB1CB}" destId="{ACF34488-F11B-47B7-8191-42FF75589C36}" srcOrd="0" destOrd="0" presId="urn:microsoft.com/office/officeart/2005/8/layout/radial4"/>
    <dgm:cxn modelId="{A2579B9D-5297-4E42-99E5-C55F883F8239}" srcId="{C461B9DD-6A77-4A55-8D2F-D09CD5EF3B1C}" destId="{5F80EBC1-784C-42E7-BF9A-DEA972953C07}" srcOrd="0" destOrd="0" parTransId="{8B1F22CE-C857-4022-B72D-7343A9E0BB29}" sibTransId="{CDF70152-BF17-4F06-AF38-FE3243EFA7FF}"/>
    <dgm:cxn modelId="{48EDD64C-D7BD-4610-AF29-6F6792ABDE1D}" type="presOf" srcId="{2B63D14D-5C13-4155-8910-0970486E0D1D}" destId="{26DB6874-08BE-41BA-850A-3D7B6D0B01C6}" srcOrd="0" destOrd="0" presId="urn:microsoft.com/office/officeart/2005/8/layout/radial4"/>
    <dgm:cxn modelId="{20B421B5-3C9F-4ADF-B778-F2A88C5B89AB}" type="presOf" srcId="{F11C37C9-3DD8-49F0-A7DA-888207A089E3}" destId="{A406829C-AEB7-485F-B365-13DC4E58B3E3}" srcOrd="0" destOrd="0" presId="urn:microsoft.com/office/officeart/2005/8/layout/radial4"/>
    <dgm:cxn modelId="{759DDFB2-FF24-4177-9C12-3C32E712273F}" srcId="{C461B9DD-6A77-4A55-8D2F-D09CD5EF3B1C}" destId="{CDE483B3-888E-41EF-B828-CBAB5E8F57D7}" srcOrd="3" destOrd="0" parTransId="{699A2CA4-2ED2-4A18-B174-1C7EAA6014C9}" sibTransId="{1EFC9B0A-C2A3-443D-BB2E-4458E609FF60}"/>
    <dgm:cxn modelId="{27D95E34-7275-42A1-8977-B8B4CFBC9152}" type="presOf" srcId="{7D92E931-7575-4F1A-9735-6FB3041D5351}" destId="{E13EFF02-E763-4BFD-BDCF-52BA2389FA77}" srcOrd="0" destOrd="0" presId="urn:microsoft.com/office/officeart/2005/8/layout/radial4"/>
    <dgm:cxn modelId="{F5570D26-DA2F-48D6-9972-A1A166B1563A}" type="presOf" srcId="{B1321BF6-361C-47FB-A017-732505D32010}" destId="{236F64BA-026F-4A16-82FF-AD5114AAC11B}" srcOrd="0" destOrd="0" presId="urn:microsoft.com/office/officeart/2005/8/layout/radial4"/>
    <dgm:cxn modelId="{C184AA90-1B23-47CD-B40C-A477DC73B290}" type="presOf" srcId="{8B1F22CE-C857-4022-B72D-7343A9E0BB29}" destId="{F0E40349-728D-4674-AA9D-CB6D68291652}" srcOrd="0" destOrd="0" presId="urn:microsoft.com/office/officeart/2005/8/layout/radial4"/>
    <dgm:cxn modelId="{367A6C1A-4844-4136-BB8E-CB49C59A95B9}" type="presOf" srcId="{CDE483B3-888E-41EF-B828-CBAB5E8F57D7}" destId="{46E5700C-BF0F-4581-9DDD-F6E3E1D66782}" srcOrd="0" destOrd="0" presId="urn:microsoft.com/office/officeart/2005/8/layout/radial4"/>
    <dgm:cxn modelId="{44215239-9E8D-43AE-88E7-3F154ACB0B2B}" srcId="{C461B9DD-6A77-4A55-8D2F-D09CD5EF3B1C}" destId="{F11C37C9-3DD8-49F0-A7DA-888207A089E3}" srcOrd="4" destOrd="0" parTransId="{285901CD-F680-4D24-90C0-E321450CB1CB}" sibTransId="{AF28D608-F211-4F4E-BF15-A8118D95655D}"/>
    <dgm:cxn modelId="{FFB75C42-89B5-465C-A06F-946BD1ED4402}" type="presParOf" srcId="{6D2A309C-EA62-4A90-8D49-CBE4D10F3298}" destId="{10F713B2-60A5-4647-90F2-E50F3A1CB82A}" srcOrd="0" destOrd="0" presId="urn:microsoft.com/office/officeart/2005/8/layout/radial4"/>
    <dgm:cxn modelId="{647C2EFB-8091-47E0-AAED-E65207B154B5}" type="presParOf" srcId="{6D2A309C-EA62-4A90-8D49-CBE4D10F3298}" destId="{F0E40349-728D-4674-AA9D-CB6D68291652}" srcOrd="1" destOrd="0" presId="urn:microsoft.com/office/officeart/2005/8/layout/radial4"/>
    <dgm:cxn modelId="{389C5EF9-F0BB-4848-B9EF-BCC299841583}" type="presParOf" srcId="{6D2A309C-EA62-4A90-8D49-CBE4D10F3298}" destId="{9EA2F0D1-731D-47E4-84B0-3447F1C8209C}" srcOrd="2" destOrd="0" presId="urn:microsoft.com/office/officeart/2005/8/layout/radial4"/>
    <dgm:cxn modelId="{145FA03B-9E20-42CF-9A65-37E2E820FEAD}" type="presParOf" srcId="{6D2A309C-EA62-4A90-8D49-CBE4D10F3298}" destId="{E13EFF02-E763-4BFD-BDCF-52BA2389FA77}" srcOrd="3" destOrd="0" presId="urn:microsoft.com/office/officeart/2005/8/layout/radial4"/>
    <dgm:cxn modelId="{E381EE9F-5AC1-417B-809E-6DC1045541C6}" type="presParOf" srcId="{6D2A309C-EA62-4A90-8D49-CBE4D10F3298}" destId="{26DB6874-08BE-41BA-850A-3D7B6D0B01C6}" srcOrd="4" destOrd="0" presId="urn:microsoft.com/office/officeart/2005/8/layout/radial4"/>
    <dgm:cxn modelId="{EDD7F763-54BE-491D-A548-AE4D43BCCE12}" type="presParOf" srcId="{6D2A309C-EA62-4A90-8D49-CBE4D10F3298}" destId="{26C21EA3-F17B-4B59-9719-EA60403B0BB6}" srcOrd="5" destOrd="0" presId="urn:microsoft.com/office/officeart/2005/8/layout/radial4"/>
    <dgm:cxn modelId="{B46F216E-D098-4A25-A927-D9F87B76D887}" type="presParOf" srcId="{6D2A309C-EA62-4A90-8D49-CBE4D10F3298}" destId="{236F64BA-026F-4A16-82FF-AD5114AAC11B}" srcOrd="6" destOrd="0" presId="urn:microsoft.com/office/officeart/2005/8/layout/radial4"/>
    <dgm:cxn modelId="{ED78AD5F-0C77-4C23-80A9-7058858E7521}" type="presParOf" srcId="{6D2A309C-EA62-4A90-8D49-CBE4D10F3298}" destId="{AB23DA9D-1EA4-4FF5-8970-9EE16624B34E}" srcOrd="7" destOrd="0" presId="urn:microsoft.com/office/officeart/2005/8/layout/radial4"/>
    <dgm:cxn modelId="{4B263295-25C7-4DAB-8CE9-6DEA5FCCE62F}" type="presParOf" srcId="{6D2A309C-EA62-4A90-8D49-CBE4D10F3298}" destId="{46E5700C-BF0F-4581-9DDD-F6E3E1D66782}" srcOrd="8" destOrd="0" presId="urn:microsoft.com/office/officeart/2005/8/layout/radial4"/>
    <dgm:cxn modelId="{74FF6859-5EC9-4A3C-A110-8225FED75C78}" type="presParOf" srcId="{6D2A309C-EA62-4A90-8D49-CBE4D10F3298}" destId="{ACF34488-F11B-47B7-8191-42FF75589C36}" srcOrd="9" destOrd="0" presId="urn:microsoft.com/office/officeart/2005/8/layout/radial4"/>
    <dgm:cxn modelId="{012BA479-A2E4-43C6-AEB1-404647CBB697}" type="presParOf" srcId="{6D2A309C-EA62-4A90-8D49-CBE4D10F3298}" destId="{A406829C-AEB7-485F-B365-13DC4E58B3E3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47DB79-CFF6-42C4-A9A6-58D059846AAA}" type="doc">
      <dgm:prSet loTypeId="urn:microsoft.com/office/officeart/2005/8/layout/vList3#1" loCatId="list" qsTypeId="urn:microsoft.com/office/officeart/2005/8/quickstyle/simple4" qsCatId="simple" csTypeId="urn:microsoft.com/office/officeart/2005/8/colors/colorful3" csCatId="colorful" phldr="1"/>
      <dgm:spPr/>
    </dgm:pt>
    <dgm:pt modelId="{23748146-EFD6-4C2D-A84E-D034923368F9}">
      <dgm:prSet phldrT="[Текст]" custT="1"/>
      <dgm:spPr/>
      <dgm:t>
        <a:bodyPr/>
        <a:lstStyle/>
        <a:p>
          <a:pPr algn="ctr"/>
          <a:r>
            <a:rPr lang="ru-RU" sz="1800" dirty="0" smtClean="0">
              <a:cs typeface="Times New Roman" pitchFamily="18" charset="0"/>
            </a:rPr>
            <a:t>40 оснащенных предметных кабинетов, </a:t>
          </a:r>
        </a:p>
        <a:p>
          <a:pPr algn="ctr"/>
          <a:r>
            <a:rPr lang="ru-RU" sz="1800" dirty="0" smtClean="0">
              <a:cs typeface="Times New Roman" pitchFamily="18" charset="0"/>
            </a:rPr>
            <a:t>29 интерактивных кабинетов, 16 кабинетов с </a:t>
          </a:r>
          <a:r>
            <a:rPr lang="ru-RU" sz="1800" dirty="0" err="1" smtClean="0">
              <a:cs typeface="Times New Roman" pitchFamily="18" charset="0"/>
            </a:rPr>
            <a:t>мультимедийными</a:t>
          </a:r>
          <a:r>
            <a:rPr lang="ru-RU" sz="1800" dirty="0" smtClean="0">
              <a:cs typeface="Times New Roman" pitchFamily="18" charset="0"/>
            </a:rPr>
            <a:t> системами, 2 компьютерных класса,</a:t>
          </a:r>
        </a:p>
        <a:p>
          <a:pPr algn="ctr"/>
          <a:r>
            <a:rPr lang="ru-RU" sz="1800" dirty="0" smtClean="0">
              <a:cs typeface="Times New Roman" pitchFamily="18" charset="0"/>
            </a:rPr>
            <a:t> 2 спортивных зала , современная спортивная площадка</a:t>
          </a:r>
          <a:endParaRPr lang="ru-RU" sz="1800" dirty="0"/>
        </a:p>
      </dgm:t>
    </dgm:pt>
    <dgm:pt modelId="{5BEC4EAB-49D3-4F7D-9329-3662112BFC12}" type="parTrans" cxnId="{F1E38AFD-01EC-4D27-8690-3AF4FDFEBC05}">
      <dgm:prSet/>
      <dgm:spPr/>
      <dgm:t>
        <a:bodyPr/>
        <a:lstStyle/>
        <a:p>
          <a:endParaRPr lang="ru-RU"/>
        </a:p>
      </dgm:t>
    </dgm:pt>
    <dgm:pt modelId="{5AFF7F1D-11D0-40BC-99AA-C76CFFE37F00}" type="sibTrans" cxnId="{F1E38AFD-01EC-4D27-8690-3AF4FDFEBC05}">
      <dgm:prSet/>
      <dgm:spPr/>
      <dgm:t>
        <a:bodyPr/>
        <a:lstStyle/>
        <a:p>
          <a:endParaRPr lang="ru-RU"/>
        </a:p>
      </dgm:t>
    </dgm:pt>
    <dgm:pt modelId="{329FA99D-2837-4BDA-97A7-EF7A9E036CED}">
      <dgm:prSet phldrT="[Текст]" custT="1"/>
      <dgm:spPr/>
      <dgm:t>
        <a:bodyPr/>
        <a:lstStyle/>
        <a:p>
          <a:r>
            <a:rPr lang="ru-RU" sz="1800" dirty="0" smtClean="0">
              <a:cs typeface="Times New Roman" pitchFamily="18" charset="0"/>
            </a:rPr>
            <a:t> Оборудованные кабинеты технологии для мальчиков и девочек с автоматизированными рабочими местами, кабинет психологической разгрузки</a:t>
          </a:r>
          <a:endParaRPr lang="ru-RU" sz="1800" dirty="0"/>
        </a:p>
      </dgm:t>
    </dgm:pt>
    <dgm:pt modelId="{0E4A64CE-E9A1-4FDE-9D32-2484D565B76C}" type="parTrans" cxnId="{71BD4A9C-56CA-4381-B7AA-5105C73F57F1}">
      <dgm:prSet/>
      <dgm:spPr/>
      <dgm:t>
        <a:bodyPr/>
        <a:lstStyle/>
        <a:p>
          <a:endParaRPr lang="ru-RU"/>
        </a:p>
      </dgm:t>
    </dgm:pt>
    <dgm:pt modelId="{53A8B2B4-4E4D-473C-9F1D-6BD58F334585}" type="sibTrans" cxnId="{71BD4A9C-56CA-4381-B7AA-5105C73F57F1}">
      <dgm:prSet/>
      <dgm:spPr/>
      <dgm:t>
        <a:bodyPr/>
        <a:lstStyle/>
        <a:p>
          <a:endParaRPr lang="ru-RU"/>
        </a:p>
      </dgm:t>
    </dgm:pt>
    <dgm:pt modelId="{57E5E02F-5CC5-4801-80FE-8B94AAD99C82}">
      <dgm:prSet custT="1"/>
      <dgm:spPr/>
      <dgm:t>
        <a:bodyPr/>
        <a:lstStyle/>
        <a:p>
          <a:r>
            <a:rPr lang="ru-RU" sz="1800" dirty="0" smtClean="0">
              <a:cs typeface="Times New Roman" pitchFamily="18" charset="0"/>
            </a:rPr>
            <a:t>Библиотека имеет современный читальный                                                      зал,  оснащенный компьютерной техникой с выходом в Интернет </a:t>
          </a:r>
          <a:endParaRPr lang="ru-RU" sz="1800" dirty="0"/>
        </a:p>
      </dgm:t>
    </dgm:pt>
    <dgm:pt modelId="{940C587D-3220-4C38-B57A-47FAD765DB63}" type="parTrans" cxnId="{64E78BA4-210F-4A2E-BC4C-C40F80889BE4}">
      <dgm:prSet/>
      <dgm:spPr/>
      <dgm:t>
        <a:bodyPr/>
        <a:lstStyle/>
        <a:p>
          <a:endParaRPr lang="ru-RU"/>
        </a:p>
      </dgm:t>
    </dgm:pt>
    <dgm:pt modelId="{2584E593-8B5B-4D5F-A083-E0196A10F03C}" type="sibTrans" cxnId="{64E78BA4-210F-4A2E-BC4C-C40F80889BE4}">
      <dgm:prSet/>
      <dgm:spPr/>
      <dgm:t>
        <a:bodyPr/>
        <a:lstStyle/>
        <a:p>
          <a:endParaRPr lang="ru-RU"/>
        </a:p>
      </dgm:t>
    </dgm:pt>
    <dgm:pt modelId="{B209E01C-B6DD-4F74-AE03-BDB912A567E4}">
      <dgm:prSet custT="1"/>
      <dgm:spPr/>
      <dgm:t>
        <a:bodyPr/>
        <a:lstStyle/>
        <a:p>
          <a:r>
            <a:rPr lang="ru-RU" sz="1800" dirty="0" smtClean="0">
              <a:cs typeface="Times New Roman" pitchFamily="18" charset="0"/>
            </a:rPr>
            <a:t>Столовая на 250 посадочных мест, оснащенная современным оборудованием</a:t>
          </a:r>
          <a:endParaRPr lang="ru-RU" sz="1800" dirty="0"/>
        </a:p>
      </dgm:t>
    </dgm:pt>
    <dgm:pt modelId="{61250A7B-D456-4AEE-B3D7-489CA7DBF122}" type="parTrans" cxnId="{110F8F26-8FBE-463F-9C46-9A66DE95FB1C}">
      <dgm:prSet/>
      <dgm:spPr/>
      <dgm:t>
        <a:bodyPr/>
        <a:lstStyle/>
        <a:p>
          <a:endParaRPr lang="ru-RU"/>
        </a:p>
      </dgm:t>
    </dgm:pt>
    <dgm:pt modelId="{5E13C620-21A9-4712-B0DB-9AE5F6636C7C}" type="sibTrans" cxnId="{110F8F26-8FBE-463F-9C46-9A66DE95FB1C}">
      <dgm:prSet/>
      <dgm:spPr/>
      <dgm:t>
        <a:bodyPr/>
        <a:lstStyle/>
        <a:p>
          <a:endParaRPr lang="ru-RU"/>
        </a:p>
      </dgm:t>
    </dgm:pt>
    <dgm:pt modelId="{C65638EF-12CB-4DB5-9882-635610CC14C3}">
      <dgm:prSet custT="1"/>
      <dgm:spPr/>
      <dgm:t>
        <a:bodyPr/>
        <a:lstStyle/>
        <a:p>
          <a:r>
            <a:rPr lang="ru-RU" sz="1800" dirty="0" smtClean="0">
              <a:cs typeface="Times New Roman" pitchFamily="18" charset="0"/>
            </a:rPr>
            <a:t>Лицензированные медицинский и стоматологический кабинеты оснащены  современным оборудованием </a:t>
          </a:r>
          <a:endParaRPr lang="ru-RU" sz="1800" dirty="0"/>
        </a:p>
      </dgm:t>
    </dgm:pt>
    <dgm:pt modelId="{68F9CA2B-DA59-435E-B0E2-9CE23397202F}" type="parTrans" cxnId="{9818FFB1-9C11-47B5-BE7B-39C1198C5B4C}">
      <dgm:prSet/>
      <dgm:spPr/>
      <dgm:t>
        <a:bodyPr/>
        <a:lstStyle/>
        <a:p>
          <a:endParaRPr lang="ru-RU"/>
        </a:p>
      </dgm:t>
    </dgm:pt>
    <dgm:pt modelId="{0B1E8C97-16E7-46D7-804C-5378027E1B68}" type="sibTrans" cxnId="{9818FFB1-9C11-47B5-BE7B-39C1198C5B4C}">
      <dgm:prSet/>
      <dgm:spPr/>
      <dgm:t>
        <a:bodyPr/>
        <a:lstStyle/>
        <a:p>
          <a:endParaRPr lang="ru-RU"/>
        </a:p>
      </dgm:t>
    </dgm:pt>
    <dgm:pt modelId="{9CB7892C-01EB-45DD-A658-78435EF358F8}" type="pres">
      <dgm:prSet presAssocID="{CE47DB79-CFF6-42C4-A9A6-58D059846AAA}" presName="linearFlow" presStyleCnt="0">
        <dgm:presLayoutVars>
          <dgm:dir/>
          <dgm:resizeHandles val="exact"/>
        </dgm:presLayoutVars>
      </dgm:prSet>
      <dgm:spPr/>
    </dgm:pt>
    <dgm:pt modelId="{68306AE6-28FE-48C5-AB41-1E8C277CC003}" type="pres">
      <dgm:prSet presAssocID="{23748146-EFD6-4C2D-A84E-D034923368F9}" presName="composite" presStyleCnt="0"/>
      <dgm:spPr/>
    </dgm:pt>
    <dgm:pt modelId="{32A82124-16CB-43B5-9DB6-731D7BC75520}" type="pres">
      <dgm:prSet presAssocID="{23748146-EFD6-4C2D-A84E-D034923368F9}" presName="imgShp" presStyleLbl="fgImgPlace1" presStyleIdx="0" presStyleCnt="5" custScaleX="219104" custScaleY="139693"/>
      <dgm:spPr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0FB8ED1-60DE-4C3F-B6B2-66E1F96581CC}" type="pres">
      <dgm:prSet presAssocID="{23748146-EFD6-4C2D-A84E-D034923368F9}" presName="txShp" presStyleLbl="node1" presStyleIdx="0" presStyleCnt="5" custScaleY="182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0C2E6-B775-443E-A0FE-324184830CF5}" type="pres">
      <dgm:prSet presAssocID="{5AFF7F1D-11D0-40BC-99AA-C76CFFE37F00}" presName="spacing" presStyleCnt="0"/>
      <dgm:spPr/>
    </dgm:pt>
    <dgm:pt modelId="{BAC27C1C-5B2A-4429-A499-4E2472A7FF5D}" type="pres">
      <dgm:prSet presAssocID="{329FA99D-2837-4BDA-97A7-EF7A9E036CED}" presName="composite" presStyleCnt="0"/>
      <dgm:spPr/>
    </dgm:pt>
    <dgm:pt modelId="{9B7828C5-3CC8-4D9D-96D4-7C84A5DBDBCC}" type="pres">
      <dgm:prSet presAssocID="{329FA99D-2837-4BDA-97A7-EF7A9E036CED}" presName="imgShp" presStyleLbl="fgImgPlace1" presStyleIdx="1" presStyleCnt="5" custScaleX="219104" custScaleY="139693"/>
      <dgm:spPr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F1366BA-21F6-4D90-9E08-77A6E7087BFB}" type="pres">
      <dgm:prSet presAssocID="{329FA99D-2837-4BDA-97A7-EF7A9E036CED}" presName="txShp" presStyleLbl="node1" presStyleIdx="1" presStyleCnt="5" custScaleY="152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6E6A3-F4D5-4EF3-B400-716A5C695162}" type="pres">
      <dgm:prSet presAssocID="{53A8B2B4-4E4D-473C-9F1D-6BD58F334585}" presName="spacing" presStyleCnt="0"/>
      <dgm:spPr/>
    </dgm:pt>
    <dgm:pt modelId="{C6E1FE33-5C0D-41C1-9036-F72448D25A1B}" type="pres">
      <dgm:prSet presAssocID="{57E5E02F-5CC5-4801-80FE-8B94AAD99C82}" presName="composite" presStyleCnt="0"/>
      <dgm:spPr/>
    </dgm:pt>
    <dgm:pt modelId="{5644FD49-5065-426D-8622-AA90F4904724}" type="pres">
      <dgm:prSet presAssocID="{57E5E02F-5CC5-4801-80FE-8B94AAD99C82}" presName="imgShp" presStyleLbl="fgImgPlace1" presStyleIdx="2" presStyleCnt="5" custFlipVert="1" custFlipHor="1" custScaleX="238507" custScaleY="166575" custLinFactNeighborX="3093" custLinFactNeighborY="5360"/>
      <dgm:spPr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8E3DD1C3-D903-42F2-AACB-EAFD51F856E8}" type="pres">
      <dgm:prSet presAssocID="{57E5E02F-5CC5-4801-80FE-8B94AAD99C82}" presName="txShp" presStyleLbl="node1" presStyleIdx="2" presStyleCnt="5" custScaleY="1157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68A513-BB7D-46F8-8BE5-26E4B153ECA6}" type="pres">
      <dgm:prSet presAssocID="{2584E593-8B5B-4D5F-A083-E0196A10F03C}" presName="spacing" presStyleCnt="0"/>
      <dgm:spPr/>
    </dgm:pt>
    <dgm:pt modelId="{25A273E2-733F-4508-A84F-301628D766D6}" type="pres">
      <dgm:prSet presAssocID="{B209E01C-B6DD-4F74-AE03-BDB912A567E4}" presName="composite" presStyleCnt="0"/>
      <dgm:spPr/>
    </dgm:pt>
    <dgm:pt modelId="{04D1998A-B353-4535-81C2-DCF1F2578A79}" type="pres">
      <dgm:prSet presAssocID="{B209E01C-B6DD-4F74-AE03-BDB912A567E4}" presName="imgShp" presStyleLbl="fgImgPlace1" presStyleIdx="3" presStyleCnt="5" custScaleX="219104" custScaleY="139693"/>
      <dgm:spPr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7C77CCE1-6ADC-4310-87AC-953619DED0A5}" type="pres">
      <dgm:prSet presAssocID="{B209E01C-B6DD-4F74-AE03-BDB912A567E4}" presName="txShp" presStyleLbl="node1" presStyleIdx="3" presStyleCnt="5" custScaleY="1268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D4386A-9318-4CCC-824B-1EEBD0424197}" type="pres">
      <dgm:prSet presAssocID="{5E13C620-21A9-4712-B0DB-9AE5F6636C7C}" presName="spacing" presStyleCnt="0"/>
      <dgm:spPr/>
    </dgm:pt>
    <dgm:pt modelId="{845C8510-44A9-4651-89A9-99C5DEEBB48A}" type="pres">
      <dgm:prSet presAssocID="{C65638EF-12CB-4DB5-9882-635610CC14C3}" presName="composite" presStyleCnt="0"/>
      <dgm:spPr/>
    </dgm:pt>
    <dgm:pt modelId="{F96772C2-FBAB-43BF-A3F1-0DC57FF863E1}" type="pres">
      <dgm:prSet presAssocID="{C65638EF-12CB-4DB5-9882-635610CC14C3}" presName="imgShp" presStyleLbl="fgImgPlace1" presStyleIdx="4" presStyleCnt="5" custScaleX="219104" custScaleY="139693"/>
      <dgm:spPr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5967B6B9-2CF5-41C6-9443-07A85B6C084F}" type="pres">
      <dgm:prSet presAssocID="{C65638EF-12CB-4DB5-9882-635610CC14C3}" presName="txShp" presStyleLbl="node1" presStyleIdx="4" presStyleCnt="5" custScaleY="1091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459A07-2CB9-4D76-8A9E-1DB632365FA6}" type="presOf" srcId="{57E5E02F-5CC5-4801-80FE-8B94AAD99C82}" destId="{8E3DD1C3-D903-42F2-AACB-EAFD51F856E8}" srcOrd="0" destOrd="0" presId="urn:microsoft.com/office/officeart/2005/8/layout/vList3#1"/>
    <dgm:cxn modelId="{9818FFB1-9C11-47B5-BE7B-39C1198C5B4C}" srcId="{CE47DB79-CFF6-42C4-A9A6-58D059846AAA}" destId="{C65638EF-12CB-4DB5-9882-635610CC14C3}" srcOrd="4" destOrd="0" parTransId="{68F9CA2B-DA59-435E-B0E2-9CE23397202F}" sibTransId="{0B1E8C97-16E7-46D7-804C-5378027E1B68}"/>
    <dgm:cxn modelId="{64E78BA4-210F-4A2E-BC4C-C40F80889BE4}" srcId="{CE47DB79-CFF6-42C4-A9A6-58D059846AAA}" destId="{57E5E02F-5CC5-4801-80FE-8B94AAD99C82}" srcOrd="2" destOrd="0" parTransId="{940C587D-3220-4C38-B57A-47FAD765DB63}" sibTransId="{2584E593-8B5B-4D5F-A083-E0196A10F03C}"/>
    <dgm:cxn modelId="{F695DCEC-441D-43E2-8B38-9C7326670D16}" type="presOf" srcId="{C65638EF-12CB-4DB5-9882-635610CC14C3}" destId="{5967B6B9-2CF5-41C6-9443-07A85B6C084F}" srcOrd="0" destOrd="0" presId="urn:microsoft.com/office/officeart/2005/8/layout/vList3#1"/>
    <dgm:cxn modelId="{0FEA6633-C477-424D-9513-EC72879B4014}" type="presOf" srcId="{23748146-EFD6-4C2D-A84E-D034923368F9}" destId="{20FB8ED1-60DE-4C3F-B6B2-66E1F96581CC}" srcOrd="0" destOrd="0" presId="urn:microsoft.com/office/officeart/2005/8/layout/vList3#1"/>
    <dgm:cxn modelId="{110F8F26-8FBE-463F-9C46-9A66DE95FB1C}" srcId="{CE47DB79-CFF6-42C4-A9A6-58D059846AAA}" destId="{B209E01C-B6DD-4F74-AE03-BDB912A567E4}" srcOrd="3" destOrd="0" parTransId="{61250A7B-D456-4AEE-B3D7-489CA7DBF122}" sibTransId="{5E13C620-21A9-4712-B0DB-9AE5F6636C7C}"/>
    <dgm:cxn modelId="{C59191BC-7A69-4E18-8391-F52187288EE9}" type="presOf" srcId="{B209E01C-B6DD-4F74-AE03-BDB912A567E4}" destId="{7C77CCE1-6ADC-4310-87AC-953619DED0A5}" srcOrd="0" destOrd="0" presId="urn:microsoft.com/office/officeart/2005/8/layout/vList3#1"/>
    <dgm:cxn modelId="{609B0304-E1BE-458F-8335-8177917543DE}" type="presOf" srcId="{CE47DB79-CFF6-42C4-A9A6-58D059846AAA}" destId="{9CB7892C-01EB-45DD-A658-78435EF358F8}" srcOrd="0" destOrd="0" presId="urn:microsoft.com/office/officeart/2005/8/layout/vList3#1"/>
    <dgm:cxn modelId="{8C807D43-2793-4EE3-B1D2-819CF911DFBE}" type="presOf" srcId="{329FA99D-2837-4BDA-97A7-EF7A9E036CED}" destId="{3F1366BA-21F6-4D90-9E08-77A6E7087BFB}" srcOrd="0" destOrd="0" presId="urn:microsoft.com/office/officeart/2005/8/layout/vList3#1"/>
    <dgm:cxn modelId="{71BD4A9C-56CA-4381-B7AA-5105C73F57F1}" srcId="{CE47DB79-CFF6-42C4-A9A6-58D059846AAA}" destId="{329FA99D-2837-4BDA-97A7-EF7A9E036CED}" srcOrd="1" destOrd="0" parTransId="{0E4A64CE-E9A1-4FDE-9D32-2484D565B76C}" sibTransId="{53A8B2B4-4E4D-473C-9F1D-6BD58F334585}"/>
    <dgm:cxn modelId="{F1E38AFD-01EC-4D27-8690-3AF4FDFEBC05}" srcId="{CE47DB79-CFF6-42C4-A9A6-58D059846AAA}" destId="{23748146-EFD6-4C2D-A84E-D034923368F9}" srcOrd="0" destOrd="0" parTransId="{5BEC4EAB-49D3-4F7D-9329-3662112BFC12}" sibTransId="{5AFF7F1D-11D0-40BC-99AA-C76CFFE37F00}"/>
    <dgm:cxn modelId="{AAFBC0D9-8956-4910-BE87-B974961DAA9E}" type="presParOf" srcId="{9CB7892C-01EB-45DD-A658-78435EF358F8}" destId="{68306AE6-28FE-48C5-AB41-1E8C277CC003}" srcOrd="0" destOrd="0" presId="urn:microsoft.com/office/officeart/2005/8/layout/vList3#1"/>
    <dgm:cxn modelId="{9F496E02-8A3B-484D-BD6D-0FABF93597F8}" type="presParOf" srcId="{68306AE6-28FE-48C5-AB41-1E8C277CC003}" destId="{32A82124-16CB-43B5-9DB6-731D7BC75520}" srcOrd="0" destOrd="0" presId="urn:microsoft.com/office/officeart/2005/8/layout/vList3#1"/>
    <dgm:cxn modelId="{D4A8B424-67DD-44F7-B6B0-1CD3C863C132}" type="presParOf" srcId="{68306AE6-28FE-48C5-AB41-1E8C277CC003}" destId="{20FB8ED1-60DE-4C3F-B6B2-66E1F96581CC}" srcOrd="1" destOrd="0" presId="urn:microsoft.com/office/officeart/2005/8/layout/vList3#1"/>
    <dgm:cxn modelId="{7BD067C8-788F-4DAF-914E-B04A7B9222F1}" type="presParOf" srcId="{9CB7892C-01EB-45DD-A658-78435EF358F8}" destId="{0390C2E6-B775-443E-A0FE-324184830CF5}" srcOrd="1" destOrd="0" presId="urn:microsoft.com/office/officeart/2005/8/layout/vList3#1"/>
    <dgm:cxn modelId="{B57768D6-4367-4EA5-A60A-008270DA09C5}" type="presParOf" srcId="{9CB7892C-01EB-45DD-A658-78435EF358F8}" destId="{BAC27C1C-5B2A-4429-A499-4E2472A7FF5D}" srcOrd="2" destOrd="0" presId="urn:microsoft.com/office/officeart/2005/8/layout/vList3#1"/>
    <dgm:cxn modelId="{F3162B8B-E601-423C-801E-C91AF8F02CE8}" type="presParOf" srcId="{BAC27C1C-5B2A-4429-A499-4E2472A7FF5D}" destId="{9B7828C5-3CC8-4D9D-96D4-7C84A5DBDBCC}" srcOrd="0" destOrd="0" presId="urn:microsoft.com/office/officeart/2005/8/layout/vList3#1"/>
    <dgm:cxn modelId="{DA40DFA0-E690-4ADA-B55F-A11A286DEE22}" type="presParOf" srcId="{BAC27C1C-5B2A-4429-A499-4E2472A7FF5D}" destId="{3F1366BA-21F6-4D90-9E08-77A6E7087BFB}" srcOrd="1" destOrd="0" presId="urn:microsoft.com/office/officeart/2005/8/layout/vList3#1"/>
    <dgm:cxn modelId="{07FF7DCF-C1B1-4A20-9596-9EEE68A42D52}" type="presParOf" srcId="{9CB7892C-01EB-45DD-A658-78435EF358F8}" destId="{ED96E6A3-F4D5-4EF3-B400-716A5C695162}" srcOrd="3" destOrd="0" presId="urn:microsoft.com/office/officeart/2005/8/layout/vList3#1"/>
    <dgm:cxn modelId="{0FDDC7E5-C874-45EE-84BF-E6419BAF161D}" type="presParOf" srcId="{9CB7892C-01EB-45DD-A658-78435EF358F8}" destId="{C6E1FE33-5C0D-41C1-9036-F72448D25A1B}" srcOrd="4" destOrd="0" presId="urn:microsoft.com/office/officeart/2005/8/layout/vList3#1"/>
    <dgm:cxn modelId="{620BEAE2-BBCA-45FD-9294-B0A8317844DF}" type="presParOf" srcId="{C6E1FE33-5C0D-41C1-9036-F72448D25A1B}" destId="{5644FD49-5065-426D-8622-AA90F4904724}" srcOrd="0" destOrd="0" presId="urn:microsoft.com/office/officeart/2005/8/layout/vList3#1"/>
    <dgm:cxn modelId="{4B98BE29-D6DA-4DF9-85D8-BE57068CE33C}" type="presParOf" srcId="{C6E1FE33-5C0D-41C1-9036-F72448D25A1B}" destId="{8E3DD1C3-D903-42F2-AACB-EAFD51F856E8}" srcOrd="1" destOrd="0" presId="urn:microsoft.com/office/officeart/2005/8/layout/vList3#1"/>
    <dgm:cxn modelId="{8BD1F043-778D-4ABB-9F41-865321A02032}" type="presParOf" srcId="{9CB7892C-01EB-45DD-A658-78435EF358F8}" destId="{F868A513-BB7D-46F8-8BE5-26E4B153ECA6}" srcOrd="5" destOrd="0" presId="urn:microsoft.com/office/officeart/2005/8/layout/vList3#1"/>
    <dgm:cxn modelId="{EDFEB13B-D58A-4EEC-AB5C-CA8E36AE05F1}" type="presParOf" srcId="{9CB7892C-01EB-45DD-A658-78435EF358F8}" destId="{25A273E2-733F-4508-A84F-301628D766D6}" srcOrd="6" destOrd="0" presId="urn:microsoft.com/office/officeart/2005/8/layout/vList3#1"/>
    <dgm:cxn modelId="{7CF58637-D6E2-4043-ACDA-E425D8B85DBA}" type="presParOf" srcId="{25A273E2-733F-4508-A84F-301628D766D6}" destId="{04D1998A-B353-4535-81C2-DCF1F2578A79}" srcOrd="0" destOrd="0" presId="urn:microsoft.com/office/officeart/2005/8/layout/vList3#1"/>
    <dgm:cxn modelId="{E52D8981-77A5-4C0C-A20A-7C99B1CCDE04}" type="presParOf" srcId="{25A273E2-733F-4508-A84F-301628D766D6}" destId="{7C77CCE1-6ADC-4310-87AC-953619DED0A5}" srcOrd="1" destOrd="0" presId="urn:microsoft.com/office/officeart/2005/8/layout/vList3#1"/>
    <dgm:cxn modelId="{8A819049-23CD-42BD-9C1D-A838FC472397}" type="presParOf" srcId="{9CB7892C-01EB-45DD-A658-78435EF358F8}" destId="{83D4386A-9318-4CCC-824B-1EEBD0424197}" srcOrd="7" destOrd="0" presId="urn:microsoft.com/office/officeart/2005/8/layout/vList3#1"/>
    <dgm:cxn modelId="{10D4305F-FACE-4EA8-8F40-98EAE3BD1852}" type="presParOf" srcId="{9CB7892C-01EB-45DD-A658-78435EF358F8}" destId="{845C8510-44A9-4651-89A9-99C5DEEBB48A}" srcOrd="8" destOrd="0" presId="urn:microsoft.com/office/officeart/2005/8/layout/vList3#1"/>
    <dgm:cxn modelId="{56F88E5F-1F62-4B04-8FC3-AE37CA09924E}" type="presParOf" srcId="{845C8510-44A9-4651-89A9-99C5DEEBB48A}" destId="{F96772C2-FBAB-43BF-A3F1-0DC57FF863E1}" srcOrd="0" destOrd="0" presId="urn:microsoft.com/office/officeart/2005/8/layout/vList3#1"/>
    <dgm:cxn modelId="{484AD0F9-65D1-44E2-9B3E-052407306D8E}" type="presParOf" srcId="{845C8510-44A9-4651-89A9-99C5DEEBB48A}" destId="{5967B6B9-2CF5-41C6-9443-07A85B6C084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A1D1D91-2148-4511-9E41-8BAEDD167F7F}" type="doc">
      <dgm:prSet loTypeId="urn:microsoft.com/office/officeart/2005/8/layout/radial5" loCatId="cycle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143B7E3-E565-45E5-A102-269DB4192BDF}">
      <dgm:prSet phldrT="[Текст]"/>
      <dgm:spPr/>
      <dgm:t>
        <a:bodyPr/>
        <a:lstStyle/>
        <a:p>
          <a:r>
            <a:rPr lang="ru-RU" dirty="0" smtClean="0"/>
            <a:t>НОУ</a:t>
          </a:r>
          <a:endParaRPr lang="ru-RU" dirty="0"/>
        </a:p>
      </dgm:t>
    </dgm:pt>
    <dgm:pt modelId="{0D1153EC-B84A-416F-944B-F9B53E1F8E67}" type="parTrans" cxnId="{6E16CDBF-5932-4A36-AD2A-01A2DFD661AF}">
      <dgm:prSet/>
      <dgm:spPr/>
      <dgm:t>
        <a:bodyPr/>
        <a:lstStyle/>
        <a:p>
          <a:endParaRPr lang="ru-RU"/>
        </a:p>
      </dgm:t>
    </dgm:pt>
    <dgm:pt modelId="{8FD7AF84-6962-4B35-A32C-F25C11EF57BB}" type="sibTrans" cxnId="{6E16CDBF-5932-4A36-AD2A-01A2DFD661AF}">
      <dgm:prSet/>
      <dgm:spPr/>
      <dgm:t>
        <a:bodyPr/>
        <a:lstStyle/>
        <a:p>
          <a:endParaRPr lang="ru-RU"/>
        </a:p>
      </dgm:t>
    </dgm:pt>
    <dgm:pt modelId="{43E0D4B8-9F5E-4433-836F-337F2C0F9B5F}">
      <dgm:prSet phldrT="[Текст]" custT="1"/>
      <dgm:spPr/>
      <dgm:t>
        <a:bodyPr/>
        <a:lstStyle/>
        <a:p>
          <a:r>
            <a:rPr lang="ru-RU" sz="2200" b="0" dirty="0" smtClean="0">
              <a:cs typeface="Times New Roman" pitchFamily="18" charset="0"/>
            </a:rPr>
            <a:t>Тематические недели</a:t>
          </a:r>
        </a:p>
        <a:p>
          <a:endParaRPr lang="ru-RU" sz="2200" b="0" dirty="0"/>
        </a:p>
      </dgm:t>
    </dgm:pt>
    <dgm:pt modelId="{B6CAA22C-2226-40D4-B90A-552BDE36C0FE}" type="sibTrans" cxnId="{63B21DCB-898A-44D2-8721-A62FE67E5146}">
      <dgm:prSet/>
      <dgm:spPr/>
      <dgm:t>
        <a:bodyPr/>
        <a:lstStyle/>
        <a:p>
          <a:endParaRPr lang="ru-RU"/>
        </a:p>
      </dgm:t>
    </dgm:pt>
    <dgm:pt modelId="{21502696-042F-49BA-87CC-563084EB4A8B}" type="parTrans" cxnId="{63B21DCB-898A-44D2-8721-A62FE67E5146}">
      <dgm:prSet/>
      <dgm:spPr/>
      <dgm:t>
        <a:bodyPr/>
        <a:lstStyle/>
        <a:p>
          <a:endParaRPr lang="ru-RU"/>
        </a:p>
      </dgm:t>
    </dgm:pt>
    <dgm:pt modelId="{6B73AF11-4AB4-411E-91B9-77C2D52AE645}">
      <dgm:prSet phldrT="[Текст]" custT="1"/>
      <dgm:spPr/>
      <dgm:t>
        <a:bodyPr/>
        <a:lstStyle/>
        <a:p>
          <a:r>
            <a:rPr lang="ru-RU" sz="2200" b="0" dirty="0" smtClean="0">
              <a:cs typeface="Times New Roman" pitchFamily="18" charset="0"/>
            </a:rPr>
            <a:t>Ученические конференции</a:t>
          </a:r>
          <a:endParaRPr lang="ru-RU" sz="2200" b="0" dirty="0"/>
        </a:p>
      </dgm:t>
    </dgm:pt>
    <dgm:pt modelId="{6D3E9C46-31BF-494C-AE8D-5594E9F1FFC5}" type="sibTrans" cxnId="{31E56F2F-E9E5-46CB-9806-E9D66A47CDAD}">
      <dgm:prSet/>
      <dgm:spPr/>
      <dgm:t>
        <a:bodyPr/>
        <a:lstStyle/>
        <a:p>
          <a:endParaRPr lang="ru-RU"/>
        </a:p>
      </dgm:t>
    </dgm:pt>
    <dgm:pt modelId="{D3BFD100-5BF1-4259-A272-950B14E152D0}" type="parTrans" cxnId="{31E56F2F-E9E5-46CB-9806-E9D66A47CDAD}">
      <dgm:prSet/>
      <dgm:spPr/>
      <dgm:t>
        <a:bodyPr/>
        <a:lstStyle/>
        <a:p>
          <a:endParaRPr lang="ru-RU"/>
        </a:p>
      </dgm:t>
    </dgm:pt>
    <dgm:pt modelId="{690BB323-CB03-48A2-B04B-ECC7FFF7BC07}">
      <dgm:prSet phldrT="[Текст]" custT="1"/>
      <dgm:spPr/>
      <dgm:t>
        <a:bodyPr/>
        <a:lstStyle/>
        <a:p>
          <a:r>
            <a:rPr lang="ru-RU" sz="2200" b="0" dirty="0" smtClean="0">
              <a:cs typeface="Times New Roman" pitchFamily="18" charset="0"/>
            </a:rPr>
            <a:t>Кружки, секции, клубы</a:t>
          </a:r>
          <a:endParaRPr lang="ru-RU" sz="2200" b="0" dirty="0"/>
        </a:p>
      </dgm:t>
    </dgm:pt>
    <dgm:pt modelId="{F7FD2BFE-1392-4E44-9090-72FD84426EBB}" type="parTrans" cxnId="{EC99D108-0429-4797-BFBE-9BBD4DF24C6A}">
      <dgm:prSet/>
      <dgm:spPr/>
      <dgm:t>
        <a:bodyPr/>
        <a:lstStyle/>
        <a:p>
          <a:endParaRPr lang="ru-RU"/>
        </a:p>
      </dgm:t>
    </dgm:pt>
    <dgm:pt modelId="{2FC0BC57-98B2-4CE9-A446-B5436330E384}" type="sibTrans" cxnId="{EC99D108-0429-4797-BFBE-9BBD4DF24C6A}">
      <dgm:prSet/>
      <dgm:spPr/>
      <dgm:t>
        <a:bodyPr/>
        <a:lstStyle/>
        <a:p>
          <a:endParaRPr lang="ru-RU"/>
        </a:p>
      </dgm:t>
    </dgm:pt>
    <dgm:pt modelId="{587FEE3D-A0E9-495C-AFA8-4013D9AC0FF7}">
      <dgm:prSet phldrT="[Текст]" custT="1"/>
      <dgm:spPr/>
      <dgm:t>
        <a:bodyPr/>
        <a:lstStyle/>
        <a:p>
          <a:r>
            <a:rPr lang="ru-RU" sz="2200" b="0" dirty="0" err="1" smtClean="0">
              <a:cs typeface="Times New Roman" pitchFamily="18" charset="0"/>
            </a:rPr>
            <a:t>Дистанцион-ные</a:t>
          </a:r>
          <a:r>
            <a:rPr lang="ru-RU" sz="2200" b="0" dirty="0" smtClean="0">
              <a:cs typeface="Times New Roman" pitchFamily="18" charset="0"/>
            </a:rPr>
            <a:t>  олимпиады, </a:t>
          </a:r>
        </a:p>
        <a:p>
          <a:r>
            <a:rPr lang="ru-RU" sz="2200" b="0" dirty="0" smtClean="0">
              <a:cs typeface="Times New Roman" pitchFamily="18" charset="0"/>
            </a:rPr>
            <a:t>чемпионаты</a:t>
          </a:r>
          <a:endParaRPr lang="ru-RU" sz="2200" b="0" dirty="0"/>
        </a:p>
      </dgm:t>
    </dgm:pt>
    <dgm:pt modelId="{08779981-464D-4D61-A6BE-618992D24F4A}" type="parTrans" cxnId="{C8FE36B3-8C7D-436C-8388-0090B9458A13}">
      <dgm:prSet/>
      <dgm:spPr/>
      <dgm:t>
        <a:bodyPr/>
        <a:lstStyle/>
        <a:p>
          <a:endParaRPr lang="ru-RU"/>
        </a:p>
      </dgm:t>
    </dgm:pt>
    <dgm:pt modelId="{0C552551-B795-4611-93A2-AC2D9E30FD59}" type="sibTrans" cxnId="{C8FE36B3-8C7D-436C-8388-0090B9458A13}">
      <dgm:prSet/>
      <dgm:spPr/>
      <dgm:t>
        <a:bodyPr/>
        <a:lstStyle/>
        <a:p>
          <a:endParaRPr lang="ru-RU"/>
        </a:p>
      </dgm:t>
    </dgm:pt>
    <dgm:pt modelId="{57FEB85E-CF4D-4A68-9580-8CADB0FE874D}">
      <dgm:prSet phldrT="[Текст]" custT="1"/>
      <dgm:spPr/>
      <dgm:t>
        <a:bodyPr/>
        <a:lstStyle/>
        <a:p>
          <a:r>
            <a:rPr lang="ru-RU" sz="2200" b="0" dirty="0" smtClean="0">
              <a:cs typeface="Times New Roman" pitchFamily="18" charset="0"/>
            </a:rPr>
            <a:t>Форумы, </a:t>
          </a:r>
        </a:p>
        <a:p>
          <a:r>
            <a:rPr lang="ru-RU" sz="2200" b="0" dirty="0" smtClean="0">
              <a:cs typeface="Times New Roman" pitchFamily="18" charset="0"/>
            </a:rPr>
            <a:t>мастер-классы</a:t>
          </a:r>
          <a:endParaRPr lang="ru-RU" sz="2200" b="0" dirty="0"/>
        </a:p>
      </dgm:t>
    </dgm:pt>
    <dgm:pt modelId="{DD0DFD29-C80F-4AA6-B115-FF8977DDBF5F}" type="parTrans" cxnId="{19502B90-C179-4814-90BC-FD7BE6D55FAC}">
      <dgm:prSet/>
      <dgm:spPr/>
      <dgm:t>
        <a:bodyPr/>
        <a:lstStyle/>
        <a:p>
          <a:endParaRPr lang="ru-RU"/>
        </a:p>
      </dgm:t>
    </dgm:pt>
    <dgm:pt modelId="{03222DDD-FEAB-47ED-9239-17AA925CB171}" type="sibTrans" cxnId="{19502B90-C179-4814-90BC-FD7BE6D55FAC}">
      <dgm:prSet/>
      <dgm:spPr/>
      <dgm:t>
        <a:bodyPr/>
        <a:lstStyle/>
        <a:p>
          <a:endParaRPr lang="ru-RU"/>
        </a:p>
      </dgm:t>
    </dgm:pt>
    <dgm:pt modelId="{FA54C873-CBED-4996-A968-6E8588FE5AB4}">
      <dgm:prSet phldrT="[Текст]" custT="1"/>
      <dgm:spPr/>
      <dgm:t>
        <a:bodyPr/>
        <a:lstStyle/>
        <a:p>
          <a:r>
            <a:rPr lang="ru-RU" sz="2200" b="0" dirty="0" smtClean="0"/>
            <a:t>Факультативы</a:t>
          </a:r>
          <a:endParaRPr lang="ru-RU" sz="2200" b="0" dirty="0"/>
        </a:p>
      </dgm:t>
    </dgm:pt>
    <dgm:pt modelId="{8F595406-7B5A-426D-8FA0-E29930DF42D9}" type="sibTrans" cxnId="{FB65A0E6-7304-4942-8FF2-D609CCB7C029}">
      <dgm:prSet/>
      <dgm:spPr/>
      <dgm:t>
        <a:bodyPr/>
        <a:lstStyle/>
        <a:p>
          <a:endParaRPr lang="ru-RU"/>
        </a:p>
      </dgm:t>
    </dgm:pt>
    <dgm:pt modelId="{2F425AC8-7AD3-4704-A43C-8D4C0BF53999}" type="parTrans" cxnId="{FB65A0E6-7304-4942-8FF2-D609CCB7C029}">
      <dgm:prSet/>
      <dgm:spPr/>
      <dgm:t>
        <a:bodyPr/>
        <a:lstStyle/>
        <a:p>
          <a:endParaRPr lang="ru-RU"/>
        </a:p>
      </dgm:t>
    </dgm:pt>
    <dgm:pt modelId="{93853273-6F68-4CFB-BEF2-B47150F55F96}" type="pres">
      <dgm:prSet presAssocID="{4A1D1D91-2148-4511-9E41-8BAEDD167F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60DAF8-6EC9-4DEC-BC69-1CEA616F0310}" type="pres">
      <dgm:prSet presAssocID="{7143B7E3-E565-45E5-A102-269DB4192BDF}" presName="centerShape" presStyleLbl="node0" presStyleIdx="0" presStyleCnt="1"/>
      <dgm:spPr/>
      <dgm:t>
        <a:bodyPr/>
        <a:lstStyle/>
        <a:p>
          <a:endParaRPr lang="ru-RU"/>
        </a:p>
      </dgm:t>
    </dgm:pt>
    <dgm:pt modelId="{47A81438-C6AE-467A-9FC5-49409A0DD7B6}" type="pres">
      <dgm:prSet presAssocID="{2F425AC8-7AD3-4704-A43C-8D4C0BF53999}" presName="parTrans" presStyleLbl="sibTrans2D1" presStyleIdx="0" presStyleCnt="6"/>
      <dgm:spPr/>
      <dgm:t>
        <a:bodyPr/>
        <a:lstStyle/>
        <a:p>
          <a:endParaRPr lang="ru-RU"/>
        </a:p>
      </dgm:t>
    </dgm:pt>
    <dgm:pt modelId="{5E958432-3CCD-4E41-A039-CC5E16309A3C}" type="pres">
      <dgm:prSet presAssocID="{2F425AC8-7AD3-4704-A43C-8D4C0BF53999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B3AE3D3F-F15F-4CEF-A99F-889F1DB7F510}" type="pres">
      <dgm:prSet presAssocID="{FA54C873-CBED-4996-A968-6E8588FE5AB4}" presName="node" presStyleLbl="node1" presStyleIdx="0" presStyleCnt="6" custScaleX="222564" custScaleY="100346" custRadScaleRad="105588" custRadScaleInc="449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AAEF5615-B567-4D6A-B099-7B0B94D7D740}" type="pres">
      <dgm:prSet presAssocID="{D3BFD100-5BF1-4259-A272-950B14E152D0}" presName="parTrans" presStyleLbl="sibTrans2D1" presStyleIdx="1" presStyleCnt="6"/>
      <dgm:spPr/>
      <dgm:t>
        <a:bodyPr/>
        <a:lstStyle/>
        <a:p>
          <a:endParaRPr lang="ru-RU"/>
        </a:p>
      </dgm:t>
    </dgm:pt>
    <dgm:pt modelId="{A8D2F5C6-2811-4486-994F-71ECEAA71BB8}" type="pres">
      <dgm:prSet presAssocID="{D3BFD100-5BF1-4259-A272-950B14E152D0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495E6805-52CE-4E6B-AC5C-F30F995BDFEC}" type="pres">
      <dgm:prSet presAssocID="{6B73AF11-4AB4-411E-91B9-77C2D52AE645}" presName="node" presStyleLbl="node1" presStyleIdx="1" presStyleCnt="6" custScaleX="222564" custScaleY="143845" custRadScaleRad="197188" custRadScaleInc="4704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C0AC982-6F37-4D52-9E4B-7FEC37A84058}" type="pres">
      <dgm:prSet presAssocID="{21502696-042F-49BA-87CC-563084EB4A8B}" presName="parTrans" presStyleLbl="sibTrans2D1" presStyleIdx="2" presStyleCnt="6"/>
      <dgm:spPr/>
      <dgm:t>
        <a:bodyPr/>
        <a:lstStyle/>
        <a:p>
          <a:endParaRPr lang="ru-RU"/>
        </a:p>
      </dgm:t>
    </dgm:pt>
    <dgm:pt modelId="{08A88FF9-A95C-4159-8F76-1B0CF5D03426}" type="pres">
      <dgm:prSet presAssocID="{21502696-042F-49BA-87CC-563084EB4A8B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F5C05104-31C0-4123-AD27-DFEB303739CA}" type="pres">
      <dgm:prSet presAssocID="{43E0D4B8-9F5E-4433-836F-337F2C0F9B5F}" presName="node" presStyleLbl="node1" presStyleIdx="2" presStyleCnt="6" custScaleX="222564" custScaleY="143845" custRadScaleRad="191450" custRadScaleInc="-4005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22ED990-837D-498F-A664-0F4823746FA0}" type="pres">
      <dgm:prSet presAssocID="{F7FD2BFE-1392-4E44-9090-72FD84426EBB}" presName="parTrans" presStyleLbl="sibTrans2D1" presStyleIdx="3" presStyleCnt="6"/>
      <dgm:spPr/>
      <dgm:t>
        <a:bodyPr/>
        <a:lstStyle/>
        <a:p>
          <a:endParaRPr lang="ru-RU"/>
        </a:p>
      </dgm:t>
    </dgm:pt>
    <dgm:pt modelId="{90E5ADD0-3D4E-4150-A60A-5AA58D8D7373}" type="pres">
      <dgm:prSet presAssocID="{F7FD2BFE-1392-4E44-9090-72FD84426EBB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C916C741-8A2F-4D54-A8BB-433413443F88}" type="pres">
      <dgm:prSet presAssocID="{690BB323-CB03-48A2-B04B-ECC7FFF7BC07}" presName="node" presStyleLbl="node1" presStyleIdx="3" presStyleCnt="6" custScaleX="222564" custScaleY="100346" custRadScaleRad="105284" custRadScaleInc="-480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86D4ECC-109D-4544-95E4-04908341B2BB}" type="pres">
      <dgm:prSet presAssocID="{08779981-464D-4D61-A6BE-618992D24F4A}" presName="parTrans" presStyleLbl="sibTrans2D1" presStyleIdx="4" presStyleCnt="6"/>
      <dgm:spPr/>
      <dgm:t>
        <a:bodyPr/>
        <a:lstStyle/>
        <a:p>
          <a:endParaRPr lang="ru-RU"/>
        </a:p>
      </dgm:t>
    </dgm:pt>
    <dgm:pt modelId="{FD15FB30-B741-4C5F-9FF7-C842FDB6E63E}" type="pres">
      <dgm:prSet presAssocID="{08779981-464D-4D61-A6BE-618992D24F4A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84E49F4D-F5A0-4F96-A57C-11419E303270}" type="pres">
      <dgm:prSet presAssocID="{587FEE3D-A0E9-495C-AFA8-4013D9AC0FF7}" presName="node" presStyleLbl="node1" presStyleIdx="4" presStyleCnt="6" custScaleX="222564" custScaleY="143845" custRadScaleRad="181562" custRadScaleInc="3667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89256AD-49D6-434A-99F0-842120125866}" type="pres">
      <dgm:prSet presAssocID="{DD0DFD29-C80F-4AA6-B115-FF8977DDBF5F}" presName="parTrans" presStyleLbl="sibTrans2D1" presStyleIdx="5" presStyleCnt="6"/>
      <dgm:spPr/>
      <dgm:t>
        <a:bodyPr/>
        <a:lstStyle/>
        <a:p>
          <a:endParaRPr lang="ru-RU"/>
        </a:p>
      </dgm:t>
    </dgm:pt>
    <dgm:pt modelId="{AF536ADA-7BFB-46B8-A084-82F37423F9E4}" type="pres">
      <dgm:prSet presAssocID="{DD0DFD29-C80F-4AA6-B115-FF8977DDBF5F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F66D1C97-B732-4191-914E-E961915A9E47}" type="pres">
      <dgm:prSet presAssocID="{57FEB85E-CF4D-4A68-9580-8CADB0FE874D}" presName="node" presStyleLbl="node1" presStyleIdx="5" presStyleCnt="6" custScaleX="222564" custScaleY="143845" custRadScaleRad="187435" custRadScaleInc="-4420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910F3801-315C-4F2F-9A06-122EF0E1516A}" type="presOf" srcId="{08779981-464D-4D61-A6BE-618992D24F4A}" destId="{D86D4ECC-109D-4544-95E4-04908341B2BB}" srcOrd="0" destOrd="0" presId="urn:microsoft.com/office/officeart/2005/8/layout/radial5"/>
    <dgm:cxn modelId="{D87B542A-B324-4968-A0EB-DA178B7E38C3}" type="presOf" srcId="{FA54C873-CBED-4996-A968-6E8588FE5AB4}" destId="{B3AE3D3F-F15F-4CEF-A99F-889F1DB7F510}" srcOrd="0" destOrd="0" presId="urn:microsoft.com/office/officeart/2005/8/layout/radial5"/>
    <dgm:cxn modelId="{63F90885-8318-4332-9D42-7875A558A4B2}" type="presOf" srcId="{57FEB85E-CF4D-4A68-9580-8CADB0FE874D}" destId="{F66D1C97-B732-4191-914E-E961915A9E47}" srcOrd="0" destOrd="0" presId="urn:microsoft.com/office/officeart/2005/8/layout/radial5"/>
    <dgm:cxn modelId="{7FBB1F31-6361-4D18-81F5-9D1534CF445B}" type="presOf" srcId="{D3BFD100-5BF1-4259-A272-950B14E152D0}" destId="{A8D2F5C6-2811-4486-994F-71ECEAA71BB8}" srcOrd="1" destOrd="0" presId="urn:microsoft.com/office/officeart/2005/8/layout/radial5"/>
    <dgm:cxn modelId="{E17DA50B-E708-4A0A-9C5E-277534BCA539}" type="presOf" srcId="{F7FD2BFE-1392-4E44-9090-72FD84426EBB}" destId="{90E5ADD0-3D4E-4150-A60A-5AA58D8D7373}" srcOrd="1" destOrd="0" presId="urn:microsoft.com/office/officeart/2005/8/layout/radial5"/>
    <dgm:cxn modelId="{4BFCA560-6E20-4DBB-B57D-404C9FFD8B61}" type="presOf" srcId="{08779981-464D-4D61-A6BE-618992D24F4A}" destId="{FD15FB30-B741-4C5F-9FF7-C842FDB6E63E}" srcOrd="1" destOrd="0" presId="urn:microsoft.com/office/officeart/2005/8/layout/radial5"/>
    <dgm:cxn modelId="{8827F812-2417-4908-BCA3-65C9F42D3F54}" type="presOf" srcId="{7143B7E3-E565-45E5-A102-269DB4192BDF}" destId="{8160DAF8-6EC9-4DEC-BC69-1CEA616F0310}" srcOrd="0" destOrd="0" presId="urn:microsoft.com/office/officeart/2005/8/layout/radial5"/>
    <dgm:cxn modelId="{0DFBEC06-2E85-482B-B09E-8A5B2B080B24}" type="presOf" srcId="{DD0DFD29-C80F-4AA6-B115-FF8977DDBF5F}" destId="{AF536ADA-7BFB-46B8-A084-82F37423F9E4}" srcOrd="1" destOrd="0" presId="urn:microsoft.com/office/officeart/2005/8/layout/radial5"/>
    <dgm:cxn modelId="{2907F85F-B5ED-4CFD-A3BE-A362023C6475}" type="presOf" srcId="{D3BFD100-5BF1-4259-A272-950B14E152D0}" destId="{AAEF5615-B567-4D6A-B099-7B0B94D7D740}" srcOrd="0" destOrd="0" presId="urn:microsoft.com/office/officeart/2005/8/layout/radial5"/>
    <dgm:cxn modelId="{C8FE36B3-8C7D-436C-8388-0090B9458A13}" srcId="{7143B7E3-E565-45E5-A102-269DB4192BDF}" destId="{587FEE3D-A0E9-495C-AFA8-4013D9AC0FF7}" srcOrd="4" destOrd="0" parTransId="{08779981-464D-4D61-A6BE-618992D24F4A}" sibTransId="{0C552551-B795-4611-93A2-AC2D9E30FD59}"/>
    <dgm:cxn modelId="{2B9A0C69-A263-4B6C-9582-30238809EC61}" type="presOf" srcId="{21502696-042F-49BA-87CC-563084EB4A8B}" destId="{08A88FF9-A95C-4159-8F76-1B0CF5D03426}" srcOrd="1" destOrd="0" presId="urn:microsoft.com/office/officeart/2005/8/layout/radial5"/>
    <dgm:cxn modelId="{CB8B026A-6428-422C-9D26-B41D57A31652}" type="presOf" srcId="{2F425AC8-7AD3-4704-A43C-8D4C0BF53999}" destId="{47A81438-C6AE-467A-9FC5-49409A0DD7B6}" srcOrd="0" destOrd="0" presId="urn:microsoft.com/office/officeart/2005/8/layout/radial5"/>
    <dgm:cxn modelId="{FB65A0E6-7304-4942-8FF2-D609CCB7C029}" srcId="{7143B7E3-E565-45E5-A102-269DB4192BDF}" destId="{FA54C873-CBED-4996-A968-6E8588FE5AB4}" srcOrd="0" destOrd="0" parTransId="{2F425AC8-7AD3-4704-A43C-8D4C0BF53999}" sibTransId="{8F595406-7B5A-426D-8FA0-E29930DF42D9}"/>
    <dgm:cxn modelId="{9046F334-6AF0-4D42-861E-34C8ECFD55AD}" type="presOf" srcId="{F7FD2BFE-1392-4E44-9090-72FD84426EBB}" destId="{522ED990-837D-498F-A664-0F4823746FA0}" srcOrd="0" destOrd="0" presId="urn:microsoft.com/office/officeart/2005/8/layout/radial5"/>
    <dgm:cxn modelId="{31E56F2F-E9E5-46CB-9806-E9D66A47CDAD}" srcId="{7143B7E3-E565-45E5-A102-269DB4192BDF}" destId="{6B73AF11-4AB4-411E-91B9-77C2D52AE645}" srcOrd="1" destOrd="0" parTransId="{D3BFD100-5BF1-4259-A272-950B14E152D0}" sibTransId="{6D3E9C46-31BF-494C-AE8D-5594E9F1FFC5}"/>
    <dgm:cxn modelId="{E1579115-19CF-427E-9FF5-5651782BC6B7}" type="presOf" srcId="{690BB323-CB03-48A2-B04B-ECC7FFF7BC07}" destId="{C916C741-8A2F-4D54-A8BB-433413443F88}" srcOrd="0" destOrd="0" presId="urn:microsoft.com/office/officeart/2005/8/layout/radial5"/>
    <dgm:cxn modelId="{B94C0981-1865-44DB-A454-E44CFF283DAD}" type="presOf" srcId="{2F425AC8-7AD3-4704-A43C-8D4C0BF53999}" destId="{5E958432-3CCD-4E41-A039-CC5E16309A3C}" srcOrd="1" destOrd="0" presId="urn:microsoft.com/office/officeart/2005/8/layout/radial5"/>
    <dgm:cxn modelId="{9B839C46-A025-4CE5-B6F4-C540C357D4D4}" type="presOf" srcId="{43E0D4B8-9F5E-4433-836F-337F2C0F9B5F}" destId="{F5C05104-31C0-4123-AD27-DFEB303739CA}" srcOrd="0" destOrd="0" presId="urn:microsoft.com/office/officeart/2005/8/layout/radial5"/>
    <dgm:cxn modelId="{6E16CDBF-5932-4A36-AD2A-01A2DFD661AF}" srcId="{4A1D1D91-2148-4511-9E41-8BAEDD167F7F}" destId="{7143B7E3-E565-45E5-A102-269DB4192BDF}" srcOrd="0" destOrd="0" parTransId="{0D1153EC-B84A-416F-944B-F9B53E1F8E67}" sibTransId="{8FD7AF84-6962-4B35-A32C-F25C11EF57BB}"/>
    <dgm:cxn modelId="{CAEAB360-9A36-4991-BCD1-E660E841A807}" type="presOf" srcId="{DD0DFD29-C80F-4AA6-B115-FF8977DDBF5F}" destId="{989256AD-49D6-434A-99F0-842120125866}" srcOrd="0" destOrd="0" presId="urn:microsoft.com/office/officeart/2005/8/layout/radial5"/>
    <dgm:cxn modelId="{C6B4B57B-0DF6-49A8-99F1-182907B98DC5}" type="presOf" srcId="{4A1D1D91-2148-4511-9E41-8BAEDD167F7F}" destId="{93853273-6F68-4CFB-BEF2-B47150F55F96}" srcOrd="0" destOrd="0" presId="urn:microsoft.com/office/officeart/2005/8/layout/radial5"/>
    <dgm:cxn modelId="{C6DFCFA0-4187-4FC1-9BEF-91E88E35E09E}" type="presOf" srcId="{21502696-042F-49BA-87CC-563084EB4A8B}" destId="{BC0AC982-6F37-4D52-9E4B-7FEC37A84058}" srcOrd="0" destOrd="0" presId="urn:microsoft.com/office/officeart/2005/8/layout/radial5"/>
    <dgm:cxn modelId="{63B21DCB-898A-44D2-8721-A62FE67E5146}" srcId="{7143B7E3-E565-45E5-A102-269DB4192BDF}" destId="{43E0D4B8-9F5E-4433-836F-337F2C0F9B5F}" srcOrd="2" destOrd="0" parTransId="{21502696-042F-49BA-87CC-563084EB4A8B}" sibTransId="{B6CAA22C-2226-40D4-B90A-552BDE36C0FE}"/>
    <dgm:cxn modelId="{19502B90-C179-4814-90BC-FD7BE6D55FAC}" srcId="{7143B7E3-E565-45E5-A102-269DB4192BDF}" destId="{57FEB85E-CF4D-4A68-9580-8CADB0FE874D}" srcOrd="5" destOrd="0" parTransId="{DD0DFD29-C80F-4AA6-B115-FF8977DDBF5F}" sibTransId="{03222DDD-FEAB-47ED-9239-17AA925CB171}"/>
    <dgm:cxn modelId="{E7758F76-02C6-4E68-8FFF-14A8D07D34CD}" type="presOf" srcId="{587FEE3D-A0E9-495C-AFA8-4013D9AC0FF7}" destId="{84E49F4D-F5A0-4F96-A57C-11419E303270}" srcOrd="0" destOrd="0" presId="urn:microsoft.com/office/officeart/2005/8/layout/radial5"/>
    <dgm:cxn modelId="{EC99D108-0429-4797-BFBE-9BBD4DF24C6A}" srcId="{7143B7E3-E565-45E5-A102-269DB4192BDF}" destId="{690BB323-CB03-48A2-B04B-ECC7FFF7BC07}" srcOrd="3" destOrd="0" parTransId="{F7FD2BFE-1392-4E44-9090-72FD84426EBB}" sibTransId="{2FC0BC57-98B2-4CE9-A446-B5436330E384}"/>
    <dgm:cxn modelId="{2FA9273B-B75E-4924-857F-8EEC50D96768}" type="presOf" srcId="{6B73AF11-4AB4-411E-91B9-77C2D52AE645}" destId="{495E6805-52CE-4E6B-AC5C-F30F995BDFEC}" srcOrd="0" destOrd="0" presId="urn:microsoft.com/office/officeart/2005/8/layout/radial5"/>
    <dgm:cxn modelId="{691B78DA-45D6-4A7C-926C-708D5193D2DE}" type="presParOf" srcId="{93853273-6F68-4CFB-BEF2-B47150F55F96}" destId="{8160DAF8-6EC9-4DEC-BC69-1CEA616F0310}" srcOrd="0" destOrd="0" presId="urn:microsoft.com/office/officeart/2005/8/layout/radial5"/>
    <dgm:cxn modelId="{32D2773E-B7A4-46E0-A0D8-F56E0343AF33}" type="presParOf" srcId="{93853273-6F68-4CFB-BEF2-B47150F55F96}" destId="{47A81438-C6AE-467A-9FC5-49409A0DD7B6}" srcOrd="1" destOrd="0" presId="urn:microsoft.com/office/officeart/2005/8/layout/radial5"/>
    <dgm:cxn modelId="{A57E1A92-3ECA-4166-95A8-96A471F5973C}" type="presParOf" srcId="{47A81438-C6AE-467A-9FC5-49409A0DD7B6}" destId="{5E958432-3CCD-4E41-A039-CC5E16309A3C}" srcOrd="0" destOrd="0" presId="urn:microsoft.com/office/officeart/2005/8/layout/radial5"/>
    <dgm:cxn modelId="{39B7C6C3-FA48-45BF-8A62-88A14CA47691}" type="presParOf" srcId="{93853273-6F68-4CFB-BEF2-B47150F55F96}" destId="{B3AE3D3F-F15F-4CEF-A99F-889F1DB7F510}" srcOrd="2" destOrd="0" presId="urn:microsoft.com/office/officeart/2005/8/layout/radial5"/>
    <dgm:cxn modelId="{495624AB-7E09-497D-B3D8-805F0B62815B}" type="presParOf" srcId="{93853273-6F68-4CFB-BEF2-B47150F55F96}" destId="{AAEF5615-B567-4D6A-B099-7B0B94D7D740}" srcOrd="3" destOrd="0" presId="urn:microsoft.com/office/officeart/2005/8/layout/radial5"/>
    <dgm:cxn modelId="{E2D16F85-C824-433D-A663-8902D7156879}" type="presParOf" srcId="{AAEF5615-B567-4D6A-B099-7B0B94D7D740}" destId="{A8D2F5C6-2811-4486-994F-71ECEAA71BB8}" srcOrd="0" destOrd="0" presId="urn:microsoft.com/office/officeart/2005/8/layout/radial5"/>
    <dgm:cxn modelId="{8BBA574D-267F-4679-9A70-7301A92692AB}" type="presParOf" srcId="{93853273-6F68-4CFB-BEF2-B47150F55F96}" destId="{495E6805-52CE-4E6B-AC5C-F30F995BDFEC}" srcOrd="4" destOrd="0" presId="urn:microsoft.com/office/officeart/2005/8/layout/radial5"/>
    <dgm:cxn modelId="{2FCBF9B7-87D7-47E3-9B22-5046346EC9E8}" type="presParOf" srcId="{93853273-6F68-4CFB-BEF2-B47150F55F96}" destId="{BC0AC982-6F37-4D52-9E4B-7FEC37A84058}" srcOrd="5" destOrd="0" presId="urn:microsoft.com/office/officeart/2005/8/layout/radial5"/>
    <dgm:cxn modelId="{5349EBC7-DE04-43EB-9BD5-D919ECDDE577}" type="presParOf" srcId="{BC0AC982-6F37-4D52-9E4B-7FEC37A84058}" destId="{08A88FF9-A95C-4159-8F76-1B0CF5D03426}" srcOrd="0" destOrd="0" presId="urn:microsoft.com/office/officeart/2005/8/layout/radial5"/>
    <dgm:cxn modelId="{0D73B53B-DA71-4941-9F46-B664DC64E8EB}" type="presParOf" srcId="{93853273-6F68-4CFB-BEF2-B47150F55F96}" destId="{F5C05104-31C0-4123-AD27-DFEB303739CA}" srcOrd="6" destOrd="0" presId="urn:microsoft.com/office/officeart/2005/8/layout/radial5"/>
    <dgm:cxn modelId="{3B6549C9-FC17-4BC3-82BB-925700A53D38}" type="presParOf" srcId="{93853273-6F68-4CFB-BEF2-B47150F55F96}" destId="{522ED990-837D-498F-A664-0F4823746FA0}" srcOrd="7" destOrd="0" presId="urn:microsoft.com/office/officeart/2005/8/layout/radial5"/>
    <dgm:cxn modelId="{A391BF65-A950-4198-9011-FDA2411F1FB6}" type="presParOf" srcId="{522ED990-837D-498F-A664-0F4823746FA0}" destId="{90E5ADD0-3D4E-4150-A60A-5AA58D8D7373}" srcOrd="0" destOrd="0" presId="urn:microsoft.com/office/officeart/2005/8/layout/radial5"/>
    <dgm:cxn modelId="{E8154122-AB6F-46DC-BDFB-9FAD0B2D0588}" type="presParOf" srcId="{93853273-6F68-4CFB-BEF2-B47150F55F96}" destId="{C916C741-8A2F-4D54-A8BB-433413443F88}" srcOrd="8" destOrd="0" presId="urn:microsoft.com/office/officeart/2005/8/layout/radial5"/>
    <dgm:cxn modelId="{8326C98B-4F33-4BC0-B60D-9070E1E906BA}" type="presParOf" srcId="{93853273-6F68-4CFB-BEF2-B47150F55F96}" destId="{D86D4ECC-109D-4544-95E4-04908341B2BB}" srcOrd="9" destOrd="0" presId="urn:microsoft.com/office/officeart/2005/8/layout/radial5"/>
    <dgm:cxn modelId="{6C3829DF-B1D7-458A-AABE-1E7C9D934316}" type="presParOf" srcId="{D86D4ECC-109D-4544-95E4-04908341B2BB}" destId="{FD15FB30-B741-4C5F-9FF7-C842FDB6E63E}" srcOrd="0" destOrd="0" presId="urn:microsoft.com/office/officeart/2005/8/layout/radial5"/>
    <dgm:cxn modelId="{F8F7AD5A-5758-4AE7-8644-25C8C859E4F4}" type="presParOf" srcId="{93853273-6F68-4CFB-BEF2-B47150F55F96}" destId="{84E49F4D-F5A0-4F96-A57C-11419E303270}" srcOrd="10" destOrd="0" presId="urn:microsoft.com/office/officeart/2005/8/layout/radial5"/>
    <dgm:cxn modelId="{9415C438-E8A4-44FE-AAA3-3B178EF6218E}" type="presParOf" srcId="{93853273-6F68-4CFB-BEF2-B47150F55F96}" destId="{989256AD-49D6-434A-99F0-842120125866}" srcOrd="11" destOrd="0" presId="urn:microsoft.com/office/officeart/2005/8/layout/radial5"/>
    <dgm:cxn modelId="{ABDAC069-7F3D-4504-9193-7ADE6A46D1ED}" type="presParOf" srcId="{989256AD-49D6-434A-99F0-842120125866}" destId="{AF536ADA-7BFB-46B8-A084-82F37423F9E4}" srcOrd="0" destOrd="0" presId="urn:microsoft.com/office/officeart/2005/8/layout/radial5"/>
    <dgm:cxn modelId="{DB77D0CF-1F9F-4C4A-A141-5DD3DB820823}" type="presParOf" srcId="{93853273-6F68-4CFB-BEF2-B47150F55F96}" destId="{F66D1C97-B732-4191-914E-E961915A9E47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D7ECBD8-8D59-4289-A538-2AC08B2D28F4}" type="doc">
      <dgm:prSet loTypeId="urn:microsoft.com/office/officeart/2005/8/layout/chevron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765529A-4DFA-40B0-A8C6-46A86D080F88}">
      <dgm:prSet phldrT="[Текст]"/>
      <dgm:spPr/>
      <dgm:t>
        <a:bodyPr/>
        <a:lstStyle/>
        <a:p>
          <a:r>
            <a:rPr lang="ru-RU" b="1" smtClean="0"/>
            <a:t> </a:t>
          </a:r>
          <a:endParaRPr lang="ru-RU" b="1" dirty="0"/>
        </a:p>
      </dgm:t>
    </dgm:pt>
    <dgm:pt modelId="{D3043B89-47C7-45F1-9B78-2A659412E52E}" type="parTrans" cxnId="{ADDB1F58-6840-4408-8E05-D24005241A5D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2C3F2B1A-727E-4C3C-AB5F-B6772F751D22}" type="sibTrans" cxnId="{ADDB1F58-6840-4408-8E05-D24005241A5D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FFDBBC54-27A2-495F-961F-37FBD549F5B2}">
      <dgm:prSet phldrT="[Текст]" custT="1"/>
      <dgm:spPr/>
      <dgm:t>
        <a:bodyPr/>
        <a:lstStyle/>
        <a:p>
          <a:r>
            <a:rPr lang="ru-RU" sz="2400" b="1" dirty="0" smtClean="0"/>
            <a:t>Введение принципов нормативного </a:t>
          </a:r>
          <a:r>
            <a:rPr lang="ru-RU" sz="2400" b="1" dirty="0" err="1" smtClean="0"/>
            <a:t>подушевого</a:t>
          </a:r>
          <a:r>
            <a:rPr lang="ru-RU" sz="2400" b="1" dirty="0" smtClean="0"/>
            <a:t> финансирования</a:t>
          </a:r>
          <a:endParaRPr lang="ru-RU" sz="2400" b="1" dirty="0"/>
        </a:p>
      </dgm:t>
    </dgm:pt>
    <dgm:pt modelId="{7F5D6E90-27F0-4DCB-B318-277A09D0927D}" type="parTrans" cxnId="{3E811FA9-2C55-4C8A-B5CC-1FDED415C48C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E09D197-EC38-426A-82CF-69E9B68A763A}" type="sibTrans" cxnId="{3E811FA9-2C55-4C8A-B5CC-1FDED415C48C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5981595E-D211-4C6E-A9CC-5EF175A8F5C2}">
      <dgm:prSet phldrT="[Текст]" custT="1"/>
      <dgm:spPr/>
      <dgm:t>
        <a:bodyPr/>
        <a:lstStyle/>
        <a:p>
          <a:r>
            <a:rPr lang="ru-RU" sz="2400" b="1" dirty="0" smtClean="0"/>
            <a:t> </a:t>
          </a:r>
          <a:endParaRPr lang="ru-RU" sz="2400" b="1" dirty="0"/>
        </a:p>
      </dgm:t>
    </dgm:pt>
    <dgm:pt modelId="{5BC197FD-55C4-410F-B11B-68005FFBB815}" type="parTrans" cxnId="{66DC5769-6957-4092-B421-A97EEE4777CF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E193C8DF-C6B1-4CAB-9717-2F89922AA3BC}" type="sibTrans" cxnId="{66DC5769-6957-4092-B421-A97EEE4777CF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679AB385-2EBF-41A6-8767-AEA1F2E95084}">
      <dgm:prSet phldrT="[Текст]" custT="1"/>
      <dgm:spPr/>
      <dgm:t>
        <a:bodyPr/>
        <a:lstStyle/>
        <a:p>
          <a:r>
            <a:rPr lang="ru-RU" sz="2400" b="1" dirty="0" smtClean="0"/>
            <a:t>Внедрение моральных и материальных стимулов поддержки учительского потенциала</a:t>
          </a:r>
          <a:endParaRPr lang="ru-RU" sz="2400" b="1" dirty="0"/>
        </a:p>
      </dgm:t>
    </dgm:pt>
    <dgm:pt modelId="{F7A3102D-0368-4DD7-98AC-2AA73400C9A0}" type="parTrans" cxnId="{62D472C2-D17A-4467-93F4-3526BDFBBD1E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2AE4FFD0-52C8-4462-AC6C-69BB026E590C}" type="sibTrans" cxnId="{62D472C2-D17A-4467-93F4-3526BDFBBD1E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21E203ED-CD74-40E8-9BCC-5799BC67DFFA}">
      <dgm:prSet phldrT="[Текст]" custT="1"/>
      <dgm:spPr/>
      <dgm:t>
        <a:bodyPr/>
        <a:lstStyle/>
        <a:p>
          <a:r>
            <a:rPr lang="ru-RU" sz="2400" b="1" dirty="0" smtClean="0"/>
            <a:t> </a:t>
          </a:r>
          <a:endParaRPr lang="ru-RU" sz="2400" b="1" dirty="0"/>
        </a:p>
      </dgm:t>
    </dgm:pt>
    <dgm:pt modelId="{2D326D2D-A18F-4AD4-988A-1D5B91B0ED9B}" type="parTrans" cxnId="{4771B067-810A-406D-8793-23BAC6508585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8F967D5D-B209-471B-BE2C-1C2BED66B58F}" type="sibTrans" cxnId="{4771B067-810A-406D-8793-23BAC6508585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9133A891-2235-49FF-A8A2-03966D303B01}">
      <dgm:prSet phldrT="[Текст]" custT="1"/>
      <dgm:spPr/>
      <dgm:t>
        <a:bodyPr/>
        <a:lstStyle/>
        <a:p>
          <a:r>
            <a:rPr lang="ru-RU" sz="2400" b="1" dirty="0" smtClean="0"/>
            <a:t>Выделение средства на повышение квалификации учителя</a:t>
          </a:r>
          <a:endParaRPr lang="ru-RU" sz="2400" b="1" dirty="0"/>
        </a:p>
      </dgm:t>
    </dgm:pt>
    <dgm:pt modelId="{62A22BB6-1B25-4838-B22D-42151F57BEBE}" type="parTrans" cxnId="{1AB729FF-266A-45A3-A696-AB570C0B37C2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004626AB-8E10-4D9E-9E19-AAE533E7E26A}" type="sibTrans" cxnId="{1AB729FF-266A-45A3-A696-AB570C0B37C2}">
      <dgm:prSet/>
      <dgm:spPr/>
      <dgm:t>
        <a:bodyPr/>
        <a:lstStyle/>
        <a:p>
          <a:endParaRPr lang="ru-RU" b="1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7FE33B4D-04F8-4B7E-8A16-10C64BF1A252}">
      <dgm:prSet phldrT="[Текст]" custT="1"/>
      <dgm:spPr/>
      <dgm:t>
        <a:bodyPr/>
        <a:lstStyle/>
        <a:p>
          <a:endParaRPr lang="ru-RU" sz="2400" b="1" dirty="0"/>
        </a:p>
      </dgm:t>
    </dgm:pt>
    <dgm:pt modelId="{717BEA61-CFC9-4404-A437-9953598DBB08}" type="parTrans" cxnId="{F02BCDB2-0654-4F36-807B-B9A1053F5354}">
      <dgm:prSet/>
      <dgm:spPr/>
      <dgm:t>
        <a:bodyPr/>
        <a:lstStyle/>
        <a:p>
          <a:endParaRPr lang="ru-RU"/>
        </a:p>
      </dgm:t>
    </dgm:pt>
    <dgm:pt modelId="{5F69C8DE-2027-40C3-BA99-2ABB38A7545D}" type="sibTrans" cxnId="{F02BCDB2-0654-4F36-807B-B9A1053F5354}">
      <dgm:prSet/>
      <dgm:spPr/>
      <dgm:t>
        <a:bodyPr/>
        <a:lstStyle/>
        <a:p>
          <a:endParaRPr lang="ru-RU"/>
        </a:p>
      </dgm:t>
    </dgm:pt>
    <dgm:pt modelId="{E43BDAB8-96FF-40EA-8345-9D416EB3575A}">
      <dgm:prSet custT="1"/>
      <dgm:spPr/>
      <dgm:t>
        <a:bodyPr/>
        <a:lstStyle/>
        <a:p>
          <a:r>
            <a:rPr lang="ru-RU" sz="2400" b="1" dirty="0" smtClean="0"/>
            <a:t>Стимулирование и распространение передового педагогического опыта</a:t>
          </a:r>
          <a:endParaRPr lang="ru-RU" sz="2400" b="1" dirty="0"/>
        </a:p>
      </dgm:t>
    </dgm:pt>
    <dgm:pt modelId="{C0C35ADA-2389-44F7-99B4-1C6B23FF3AFB}" type="parTrans" cxnId="{3655E749-E240-47C2-815E-7D7DECF9CD7D}">
      <dgm:prSet/>
      <dgm:spPr/>
      <dgm:t>
        <a:bodyPr/>
        <a:lstStyle/>
        <a:p>
          <a:endParaRPr lang="ru-RU"/>
        </a:p>
      </dgm:t>
    </dgm:pt>
    <dgm:pt modelId="{59FE41C6-D3C8-41D1-837E-3A9537056E3B}" type="sibTrans" cxnId="{3655E749-E240-47C2-815E-7D7DECF9CD7D}">
      <dgm:prSet/>
      <dgm:spPr/>
      <dgm:t>
        <a:bodyPr/>
        <a:lstStyle/>
        <a:p>
          <a:endParaRPr lang="ru-RU"/>
        </a:p>
      </dgm:t>
    </dgm:pt>
    <dgm:pt modelId="{2B63E4E5-425E-404A-AFDA-0F92BFF86B26}" type="pres">
      <dgm:prSet presAssocID="{3D7ECBD8-8D59-4289-A538-2AC08B2D28F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D09561-C517-478E-B2D9-88D7091E65F9}" type="pres">
      <dgm:prSet presAssocID="{1765529A-4DFA-40B0-A8C6-46A86D080F88}" presName="composite" presStyleCnt="0"/>
      <dgm:spPr/>
      <dgm:t>
        <a:bodyPr/>
        <a:lstStyle/>
        <a:p>
          <a:endParaRPr lang="ru-RU"/>
        </a:p>
      </dgm:t>
    </dgm:pt>
    <dgm:pt modelId="{66E5AED4-A4E8-47AE-9F6E-C6DF10FC5403}" type="pres">
      <dgm:prSet presAssocID="{1765529A-4DFA-40B0-A8C6-46A86D080F8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FFD13-56F0-4879-BD14-E20CD3775655}" type="pres">
      <dgm:prSet presAssocID="{1765529A-4DFA-40B0-A8C6-46A86D080F88}" presName="descendantText" presStyleLbl="alignAcc1" presStyleIdx="0" presStyleCnt="4" custScaleY="121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E353B0-AF3A-4744-BD7B-DFBA94B1134C}" type="pres">
      <dgm:prSet presAssocID="{2C3F2B1A-727E-4C3C-AB5F-B6772F751D22}" presName="sp" presStyleCnt="0"/>
      <dgm:spPr/>
      <dgm:t>
        <a:bodyPr/>
        <a:lstStyle/>
        <a:p>
          <a:endParaRPr lang="ru-RU"/>
        </a:p>
      </dgm:t>
    </dgm:pt>
    <dgm:pt modelId="{55C935EA-EDC0-462B-834E-6E197EDA2939}" type="pres">
      <dgm:prSet presAssocID="{5981595E-D211-4C6E-A9CC-5EF175A8F5C2}" presName="composite" presStyleCnt="0"/>
      <dgm:spPr/>
      <dgm:t>
        <a:bodyPr/>
        <a:lstStyle/>
        <a:p>
          <a:endParaRPr lang="ru-RU"/>
        </a:p>
      </dgm:t>
    </dgm:pt>
    <dgm:pt modelId="{930C937E-054A-48C4-B1FD-2F29D9438151}" type="pres">
      <dgm:prSet presAssocID="{5981595E-D211-4C6E-A9CC-5EF175A8F5C2}" presName="parentText" presStyleLbl="alignNode1" presStyleIdx="1" presStyleCnt="4" custLinFactNeighborY="-63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C1F78-810D-4F58-9A7E-6F67F180C2A5}" type="pres">
      <dgm:prSet presAssocID="{5981595E-D211-4C6E-A9CC-5EF175A8F5C2}" presName="descendantText" presStyleLbl="alignAcc1" presStyleIdx="1" presStyleCnt="4" custScaleY="178813" custLinFactNeighborY="-10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7E1CAF-A632-44D4-80D6-140E2D3DB53E}" type="pres">
      <dgm:prSet presAssocID="{E193C8DF-C6B1-4CAB-9717-2F89922AA3BC}" presName="sp" presStyleCnt="0"/>
      <dgm:spPr/>
      <dgm:t>
        <a:bodyPr/>
        <a:lstStyle/>
        <a:p>
          <a:endParaRPr lang="ru-RU"/>
        </a:p>
      </dgm:t>
    </dgm:pt>
    <dgm:pt modelId="{0A7D38E6-258D-4353-BCE5-B9A155883C25}" type="pres">
      <dgm:prSet presAssocID="{21E203ED-CD74-40E8-9BCC-5799BC67DFFA}" presName="composite" presStyleCnt="0"/>
      <dgm:spPr/>
      <dgm:t>
        <a:bodyPr/>
        <a:lstStyle/>
        <a:p>
          <a:endParaRPr lang="ru-RU"/>
        </a:p>
      </dgm:t>
    </dgm:pt>
    <dgm:pt modelId="{A533CB5F-563C-45EC-BAA4-39A28F49209E}" type="pres">
      <dgm:prSet presAssocID="{21E203ED-CD74-40E8-9BCC-5799BC67DFFA}" presName="parentText" presStyleLbl="alignNode1" presStyleIdx="2" presStyleCnt="4" custLinFactNeighborY="-113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DC515-BB3B-4B6D-BA98-C61728CC6D05}" type="pres">
      <dgm:prSet presAssocID="{21E203ED-CD74-40E8-9BCC-5799BC67DFFA}" presName="descendantText" presStyleLbl="alignAcc1" presStyleIdx="2" presStyleCnt="4" custScaleY="178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BFA3D-EE1F-4921-9042-6BFAB763612B}" type="pres">
      <dgm:prSet presAssocID="{8F967D5D-B209-471B-BE2C-1C2BED66B58F}" presName="sp" presStyleCnt="0"/>
      <dgm:spPr/>
    </dgm:pt>
    <dgm:pt modelId="{AFA5FB7A-1FBC-46DA-9D30-9E2584DED245}" type="pres">
      <dgm:prSet presAssocID="{7FE33B4D-04F8-4B7E-8A16-10C64BF1A252}" presName="composite" presStyleCnt="0"/>
      <dgm:spPr/>
    </dgm:pt>
    <dgm:pt modelId="{F169E526-4C57-483E-B4F5-8F44D9153E2F}" type="pres">
      <dgm:prSet presAssocID="{7FE33B4D-04F8-4B7E-8A16-10C64BF1A252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CCA10-2116-481B-BB53-9A89FDA678A2}" type="pres">
      <dgm:prSet presAssocID="{7FE33B4D-04F8-4B7E-8A16-10C64BF1A252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64914A-4342-4733-85FD-901686A54B36}" type="presOf" srcId="{1765529A-4DFA-40B0-A8C6-46A86D080F88}" destId="{66E5AED4-A4E8-47AE-9F6E-C6DF10FC5403}" srcOrd="0" destOrd="0" presId="urn:microsoft.com/office/officeart/2005/8/layout/chevron2"/>
    <dgm:cxn modelId="{A4B89C22-6464-4E7B-B653-08FE613281E0}" type="presOf" srcId="{5981595E-D211-4C6E-A9CC-5EF175A8F5C2}" destId="{930C937E-054A-48C4-B1FD-2F29D9438151}" srcOrd="0" destOrd="0" presId="urn:microsoft.com/office/officeart/2005/8/layout/chevron2"/>
    <dgm:cxn modelId="{1AB729FF-266A-45A3-A696-AB570C0B37C2}" srcId="{7FE33B4D-04F8-4B7E-8A16-10C64BF1A252}" destId="{9133A891-2235-49FF-A8A2-03966D303B01}" srcOrd="0" destOrd="0" parTransId="{62A22BB6-1B25-4838-B22D-42151F57BEBE}" sibTransId="{004626AB-8E10-4D9E-9E19-AAE533E7E26A}"/>
    <dgm:cxn modelId="{203BA6C1-1667-4CF6-82E5-86A9BFC913C8}" type="presOf" srcId="{3D7ECBD8-8D59-4289-A538-2AC08B2D28F4}" destId="{2B63E4E5-425E-404A-AFDA-0F92BFF86B26}" srcOrd="0" destOrd="0" presId="urn:microsoft.com/office/officeart/2005/8/layout/chevron2"/>
    <dgm:cxn modelId="{2A93FA05-9432-497C-9297-54DD928ED174}" type="presOf" srcId="{E43BDAB8-96FF-40EA-8345-9D416EB3575A}" destId="{DEEDC515-BB3B-4B6D-BA98-C61728CC6D05}" srcOrd="0" destOrd="0" presId="urn:microsoft.com/office/officeart/2005/8/layout/chevron2"/>
    <dgm:cxn modelId="{FC68AAC4-25BA-4254-A006-416035B2239D}" type="presOf" srcId="{21E203ED-CD74-40E8-9BCC-5799BC67DFFA}" destId="{A533CB5F-563C-45EC-BAA4-39A28F49209E}" srcOrd="0" destOrd="0" presId="urn:microsoft.com/office/officeart/2005/8/layout/chevron2"/>
    <dgm:cxn modelId="{4771B067-810A-406D-8793-23BAC6508585}" srcId="{3D7ECBD8-8D59-4289-A538-2AC08B2D28F4}" destId="{21E203ED-CD74-40E8-9BCC-5799BC67DFFA}" srcOrd="2" destOrd="0" parTransId="{2D326D2D-A18F-4AD4-988A-1D5B91B0ED9B}" sibTransId="{8F967D5D-B209-471B-BE2C-1C2BED66B58F}"/>
    <dgm:cxn modelId="{392BD8E1-0067-4C84-8046-D738987EC688}" type="presOf" srcId="{679AB385-2EBF-41A6-8767-AEA1F2E95084}" destId="{DF0C1F78-810D-4F58-9A7E-6F67F180C2A5}" srcOrd="0" destOrd="0" presId="urn:microsoft.com/office/officeart/2005/8/layout/chevron2"/>
    <dgm:cxn modelId="{A44E4585-6017-479A-88B7-784AE5A741B0}" type="presOf" srcId="{9133A891-2235-49FF-A8A2-03966D303B01}" destId="{2F6CCA10-2116-481B-BB53-9A89FDA678A2}" srcOrd="0" destOrd="0" presId="urn:microsoft.com/office/officeart/2005/8/layout/chevron2"/>
    <dgm:cxn modelId="{62D472C2-D17A-4467-93F4-3526BDFBBD1E}" srcId="{5981595E-D211-4C6E-A9CC-5EF175A8F5C2}" destId="{679AB385-2EBF-41A6-8767-AEA1F2E95084}" srcOrd="0" destOrd="0" parTransId="{F7A3102D-0368-4DD7-98AC-2AA73400C9A0}" sibTransId="{2AE4FFD0-52C8-4462-AC6C-69BB026E590C}"/>
    <dgm:cxn modelId="{5399FFA2-65B6-4A0F-BD36-9EEE39A29C1B}" type="presOf" srcId="{7FE33B4D-04F8-4B7E-8A16-10C64BF1A252}" destId="{F169E526-4C57-483E-B4F5-8F44D9153E2F}" srcOrd="0" destOrd="0" presId="urn:microsoft.com/office/officeart/2005/8/layout/chevron2"/>
    <dgm:cxn modelId="{ADDB1F58-6840-4408-8E05-D24005241A5D}" srcId="{3D7ECBD8-8D59-4289-A538-2AC08B2D28F4}" destId="{1765529A-4DFA-40B0-A8C6-46A86D080F88}" srcOrd="0" destOrd="0" parTransId="{D3043B89-47C7-45F1-9B78-2A659412E52E}" sibTransId="{2C3F2B1A-727E-4C3C-AB5F-B6772F751D22}"/>
    <dgm:cxn modelId="{3655E749-E240-47C2-815E-7D7DECF9CD7D}" srcId="{21E203ED-CD74-40E8-9BCC-5799BC67DFFA}" destId="{E43BDAB8-96FF-40EA-8345-9D416EB3575A}" srcOrd="0" destOrd="0" parTransId="{C0C35ADA-2389-44F7-99B4-1C6B23FF3AFB}" sibTransId="{59FE41C6-D3C8-41D1-837E-3A9537056E3B}"/>
    <dgm:cxn modelId="{9C0B3130-2693-4B1E-858B-F902B6B9654D}" type="presOf" srcId="{FFDBBC54-27A2-495F-961F-37FBD549F5B2}" destId="{64DFFD13-56F0-4879-BD14-E20CD3775655}" srcOrd="0" destOrd="0" presId="urn:microsoft.com/office/officeart/2005/8/layout/chevron2"/>
    <dgm:cxn modelId="{66DC5769-6957-4092-B421-A97EEE4777CF}" srcId="{3D7ECBD8-8D59-4289-A538-2AC08B2D28F4}" destId="{5981595E-D211-4C6E-A9CC-5EF175A8F5C2}" srcOrd="1" destOrd="0" parTransId="{5BC197FD-55C4-410F-B11B-68005FFBB815}" sibTransId="{E193C8DF-C6B1-4CAB-9717-2F89922AA3BC}"/>
    <dgm:cxn modelId="{F02BCDB2-0654-4F36-807B-B9A1053F5354}" srcId="{3D7ECBD8-8D59-4289-A538-2AC08B2D28F4}" destId="{7FE33B4D-04F8-4B7E-8A16-10C64BF1A252}" srcOrd="3" destOrd="0" parTransId="{717BEA61-CFC9-4404-A437-9953598DBB08}" sibTransId="{5F69C8DE-2027-40C3-BA99-2ABB38A7545D}"/>
    <dgm:cxn modelId="{3E811FA9-2C55-4C8A-B5CC-1FDED415C48C}" srcId="{1765529A-4DFA-40B0-A8C6-46A86D080F88}" destId="{FFDBBC54-27A2-495F-961F-37FBD549F5B2}" srcOrd="0" destOrd="0" parTransId="{7F5D6E90-27F0-4DCB-B318-277A09D0927D}" sibTransId="{0E09D197-EC38-426A-82CF-69E9B68A763A}"/>
    <dgm:cxn modelId="{F0F395AE-02A1-4B8B-BE67-C1BF5D1F137A}" type="presParOf" srcId="{2B63E4E5-425E-404A-AFDA-0F92BFF86B26}" destId="{FBD09561-C517-478E-B2D9-88D7091E65F9}" srcOrd="0" destOrd="0" presId="urn:microsoft.com/office/officeart/2005/8/layout/chevron2"/>
    <dgm:cxn modelId="{FBCA8E23-3106-45B1-A767-322DBE641A4D}" type="presParOf" srcId="{FBD09561-C517-478E-B2D9-88D7091E65F9}" destId="{66E5AED4-A4E8-47AE-9F6E-C6DF10FC5403}" srcOrd="0" destOrd="0" presId="urn:microsoft.com/office/officeart/2005/8/layout/chevron2"/>
    <dgm:cxn modelId="{1B83C211-99B1-43C5-B422-366469674F53}" type="presParOf" srcId="{FBD09561-C517-478E-B2D9-88D7091E65F9}" destId="{64DFFD13-56F0-4879-BD14-E20CD3775655}" srcOrd="1" destOrd="0" presId="urn:microsoft.com/office/officeart/2005/8/layout/chevron2"/>
    <dgm:cxn modelId="{CA7BEC4F-C58A-4362-80EA-231350A47B9C}" type="presParOf" srcId="{2B63E4E5-425E-404A-AFDA-0F92BFF86B26}" destId="{99E353B0-AF3A-4744-BD7B-DFBA94B1134C}" srcOrd="1" destOrd="0" presId="urn:microsoft.com/office/officeart/2005/8/layout/chevron2"/>
    <dgm:cxn modelId="{45CE5CA4-55A1-4881-A23E-BA209F8E1129}" type="presParOf" srcId="{2B63E4E5-425E-404A-AFDA-0F92BFF86B26}" destId="{55C935EA-EDC0-462B-834E-6E197EDA2939}" srcOrd="2" destOrd="0" presId="urn:microsoft.com/office/officeart/2005/8/layout/chevron2"/>
    <dgm:cxn modelId="{13DA0C98-288D-4552-A1F5-F29D5A1EB1AD}" type="presParOf" srcId="{55C935EA-EDC0-462B-834E-6E197EDA2939}" destId="{930C937E-054A-48C4-B1FD-2F29D9438151}" srcOrd="0" destOrd="0" presId="urn:microsoft.com/office/officeart/2005/8/layout/chevron2"/>
    <dgm:cxn modelId="{605F13A0-3322-4254-A92A-2DF83F530D1C}" type="presParOf" srcId="{55C935EA-EDC0-462B-834E-6E197EDA2939}" destId="{DF0C1F78-810D-4F58-9A7E-6F67F180C2A5}" srcOrd="1" destOrd="0" presId="urn:microsoft.com/office/officeart/2005/8/layout/chevron2"/>
    <dgm:cxn modelId="{B64AEBA1-1626-4254-8CCE-84D99F986A4D}" type="presParOf" srcId="{2B63E4E5-425E-404A-AFDA-0F92BFF86B26}" destId="{947E1CAF-A632-44D4-80D6-140E2D3DB53E}" srcOrd="3" destOrd="0" presId="urn:microsoft.com/office/officeart/2005/8/layout/chevron2"/>
    <dgm:cxn modelId="{469CF16B-9622-41A1-8985-B812B35BB06F}" type="presParOf" srcId="{2B63E4E5-425E-404A-AFDA-0F92BFF86B26}" destId="{0A7D38E6-258D-4353-BCE5-B9A155883C25}" srcOrd="4" destOrd="0" presId="urn:microsoft.com/office/officeart/2005/8/layout/chevron2"/>
    <dgm:cxn modelId="{DE83600B-57DD-4A57-90A1-B1965460D8FD}" type="presParOf" srcId="{0A7D38E6-258D-4353-BCE5-B9A155883C25}" destId="{A533CB5F-563C-45EC-BAA4-39A28F49209E}" srcOrd="0" destOrd="0" presId="urn:microsoft.com/office/officeart/2005/8/layout/chevron2"/>
    <dgm:cxn modelId="{DA70F540-3DEB-4FED-822C-A08CFD04C07B}" type="presParOf" srcId="{0A7D38E6-258D-4353-BCE5-B9A155883C25}" destId="{DEEDC515-BB3B-4B6D-BA98-C61728CC6D05}" srcOrd="1" destOrd="0" presId="urn:microsoft.com/office/officeart/2005/8/layout/chevron2"/>
    <dgm:cxn modelId="{FBA7D685-D5AE-487C-9391-F0958BE770E7}" type="presParOf" srcId="{2B63E4E5-425E-404A-AFDA-0F92BFF86B26}" destId="{A4BBFA3D-EE1F-4921-9042-6BFAB763612B}" srcOrd="5" destOrd="0" presId="urn:microsoft.com/office/officeart/2005/8/layout/chevron2"/>
    <dgm:cxn modelId="{7127AC79-2CFA-41E8-8833-1D55FB36E4BE}" type="presParOf" srcId="{2B63E4E5-425E-404A-AFDA-0F92BFF86B26}" destId="{AFA5FB7A-1FBC-46DA-9D30-9E2584DED245}" srcOrd="6" destOrd="0" presId="urn:microsoft.com/office/officeart/2005/8/layout/chevron2"/>
    <dgm:cxn modelId="{7CE3F7D7-1053-4C11-BAB8-7C7C9CA18AA8}" type="presParOf" srcId="{AFA5FB7A-1FBC-46DA-9D30-9E2584DED245}" destId="{F169E526-4C57-483E-B4F5-8F44D9153E2F}" srcOrd="0" destOrd="0" presId="urn:microsoft.com/office/officeart/2005/8/layout/chevron2"/>
    <dgm:cxn modelId="{0F4912C7-A08D-471F-9FFD-117DE9C8D280}" type="presParOf" srcId="{AFA5FB7A-1FBC-46DA-9D30-9E2584DED245}" destId="{2F6CCA10-2116-481B-BB53-9A89FDA678A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210BD-E6AC-448E-AF31-7D73C31F53B3}">
      <dsp:nvSpPr>
        <dsp:cNvPr id="0" name=""/>
        <dsp:cNvSpPr/>
      </dsp:nvSpPr>
      <dsp:spPr>
        <a:xfrm>
          <a:off x="3862461" y="177703"/>
          <a:ext cx="2940360" cy="449998"/>
        </a:xfrm>
        <a:custGeom>
          <a:avLst/>
          <a:gdLst/>
          <a:ahLst/>
          <a:cxnLst/>
          <a:rect l="0" t="0" r="0" b="0"/>
          <a:pathLst>
            <a:path>
              <a:moveTo>
                <a:pt x="0" y="449998"/>
              </a:moveTo>
              <a:lnTo>
                <a:pt x="2940360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D03A21-B465-4303-B993-CD2EAB565FCB}">
      <dsp:nvSpPr>
        <dsp:cNvPr id="0" name=""/>
        <dsp:cNvSpPr/>
      </dsp:nvSpPr>
      <dsp:spPr>
        <a:xfrm>
          <a:off x="3816741" y="627702"/>
          <a:ext cx="91440" cy="43489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25059"/>
              </a:lnTo>
              <a:lnTo>
                <a:pt x="128402" y="325059"/>
              </a:lnTo>
              <a:lnTo>
                <a:pt x="128402" y="434891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DECE4-B1F8-40FF-BA03-9A041DC1F1FC}">
      <dsp:nvSpPr>
        <dsp:cNvPr id="0" name=""/>
        <dsp:cNvSpPr/>
      </dsp:nvSpPr>
      <dsp:spPr>
        <a:xfrm>
          <a:off x="1126158" y="205340"/>
          <a:ext cx="2736303" cy="422361"/>
        </a:xfrm>
        <a:custGeom>
          <a:avLst/>
          <a:gdLst/>
          <a:ahLst/>
          <a:cxnLst/>
          <a:rect l="0" t="0" r="0" b="0"/>
          <a:pathLst>
            <a:path>
              <a:moveTo>
                <a:pt x="2736303" y="422361"/>
              </a:moveTo>
              <a:lnTo>
                <a:pt x="0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1A03F5-B1E7-444E-9E0C-32D0C33F8C6C}">
      <dsp:nvSpPr>
        <dsp:cNvPr id="0" name=""/>
        <dsp:cNvSpPr/>
      </dsp:nvSpPr>
      <dsp:spPr>
        <a:xfrm>
          <a:off x="2604571" y="-125145"/>
          <a:ext cx="2515780" cy="752847"/>
        </a:xfrm>
        <a:prstGeom prst="roundRect">
          <a:avLst>
            <a:gd name="adj" fmla="val 10000"/>
          </a:avLst>
        </a:prstGeom>
        <a:solidFill>
          <a:schemeClr val="accent6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2ED94A-0D8C-445F-8A86-A4F14E63EC29}">
      <dsp:nvSpPr>
        <dsp:cNvPr id="0" name=""/>
        <dsp:cNvSpPr/>
      </dsp:nvSpPr>
      <dsp:spPr>
        <a:xfrm>
          <a:off x="2736303" y="0"/>
          <a:ext cx="2515780" cy="752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1 230 учащихся </a:t>
          </a:r>
          <a:endParaRPr lang="ru-RU" sz="2200" kern="1200" dirty="0"/>
        </a:p>
      </dsp:txBody>
      <dsp:txXfrm>
        <a:off x="2758353" y="22050"/>
        <a:ext cx="2471680" cy="708747"/>
      </dsp:txXfrm>
    </dsp:sp>
    <dsp:sp modelId="{9C95EF29-10C4-43F0-BA4D-40FE8F9930E5}">
      <dsp:nvSpPr>
        <dsp:cNvPr id="0" name=""/>
        <dsp:cNvSpPr/>
      </dsp:nvSpPr>
      <dsp:spPr>
        <a:xfrm>
          <a:off x="-131731" y="205340"/>
          <a:ext cx="2515780" cy="1356684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BF657-A9BA-479F-A6F9-CE62CA49D426}">
      <dsp:nvSpPr>
        <dsp:cNvPr id="0" name=""/>
        <dsp:cNvSpPr/>
      </dsp:nvSpPr>
      <dsp:spPr>
        <a:xfrm>
          <a:off x="0" y="330486"/>
          <a:ext cx="2515780" cy="13566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 начальной школе – 529;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18 классов-комплектов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39736" y="370222"/>
        <a:ext cx="2436308" cy="1277212"/>
      </dsp:txXfrm>
    </dsp:sp>
    <dsp:sp modelId="{CDE6A16D-3F92-42C6-A8A4-DF201C0D0133}">
      <dsp:nvSpPr>
        <dsp:cNvPr id="0" name=""/>
        <dsp:cNvSpPr/>
      </dsp:nvSpPr>
      <dsp:spPr>
        <a:xfrm>
          <a:off x="2544538" y="1062593"/>
          <a:ext cx="2801210" cy="1335032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C43812-D37A-4993-B56C-E6FE19B5DAA1}">
      <dsp:nvSpPr>
        <dsp:cNvPr id="0" name=""/>
        <dsp:cNvSpPr/>
      </dsp:nvSpPr>
      <dsp:spPr>
        <a:xfrm>
          <a:off x="2676270" y="1187739"/>
          <a:ext cx="2801210" cy="13350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 среднем звене - 583 ;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21 классов-комплектов   </a:t>
          </a:r>
          <a:endParaRPr lang="ru-RU" sz="2200" kern="1200" dirty="0"/>
        </a:p>
      </dsp:txBody>
      <dsp:txXfrm>
        <a:off x="2715372" y="1226841"/>
        <a:ext cx="2723006" cy="1256828"/>
      </dsp:txXfrm>
    </dsp:sp>
    <dsp:sp modelId="{9A00C8A9-D815-4C3C-9B1D-FE8C321654AF}">
      <dsp:nvSpPr>
        <dsp:cNvPr id="0" name=""/>
        <dsp:cNvSpPr/>
      </dsp:nvSpPr>
      <dsp:spPr>
        <a:xfrm>
          <a:off x="5544931" y="177703"/>
          <a:ext cx="2515780" cy="1676050"/>
        </a:xfrm>
        <a:prstGeom prst="roundRect">
          <a:avLst>
            <a:gd name="adj" fmla="val 10000"/>
          </a:avLst>
        </a:prstGeom>
        <a:solidFill>
          <a:schemeClr val="accent6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39986D-8F04-4AF4-B223-62E5440532B4}">
      <dsp:nvSpPr>
        <dsp:cNvPr id="0" name=""/>
        <dsp:cNvSpPr/>
      </dsp:nvSpPr>
      <dsp:spPr>
        <a:xfrm>
          <a:off x="5676663" y="302849"/>
          <a:ext cx="2515780" cy="1676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 старшем звене – 118;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4 класса- комплекта</a:t>
          </a:r>
          <a:endParaRPr lang="ru-RU" sz="2200" kern="1200" dirty="0"/>
        </a:p>
      </dsp:txBody>
      <dsp:txXfrm>
        <a:off x="5725753" y="351939"/>
        <a:ext cx="2417600" cy="1577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330D0-A9C0-44D4-AC3C-01B20DCF936F}">
      <dsp:nvSpPr>
        <dsp:cNvPr id="0" name=""/>
        <dsp:cNvSpPr/>
      </dsp:nvSpPr>
      <dsp:spPr>
        <a:xfrm>
          <a:off x="4272376" y="713067"/>
          <a:ext cx="2643743" cy="139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235"/>
              </a:lnTo>
              <a:lnTo>
                <a:pt x="2643743" y="72235"/>
              </a:lnTo>
              <a:lnTo>
                <a:pt x="2643743" y="139258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D03A21-B465-4303-B993-CD2EAB565FCB}">
      <dsp:nvSpPr>
        <dsp:cNvPr id="0" name=""/>
        <dsp:cNvSpPr/>
      </dsp:nvSpPr>
      <dsp:spPr>
        <a:xfrm>
          <a:off x="4043240" y="713067"/>
          <a:ext cx="229135" cy="353571"/>
        </a:xfrm>
        <a:custGeom>
          <a:avLst/>
          <a:gdLst/>
          <a:ahLst/>
          <a:cxnLst/>
          <a:rect l="0" t="0" r="0" b="0"/>
          <a:pathLst>
            <a:path>
              <a:moveTo>
                <a:pt x="229135" y="0"/>
              </a:moveTo>
              <a:lnTo>
                <a:pt x="229135" y="286547"/>
              </a:lnTo>
              <a:lnTo>
                <a:pt x="0" y="286547"/>
              </a:lnTo>
              <a:lnTo>
                <a:pt x="0" y="353571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DECE4-B1F8-40FF-BA03-9A041DC1F1FC}">
      <dsp:nvSpPr>
        <dsp:cNvPr id="0" name=""/>
        <dsp:cNvSpPr/>
      </dsp:nvSpPr>
      <dsp:spPr>
        <a:xfrm>
          <a:off x="1275802" y="713067"/>
          <a:ext cx="2996574" cy="139258"/>
        </a:xfrm>
        <a:custGeom>
          <a:avLst/>
          <a:gdLst/>
          <a:ahLst/>
          <a:cxnLst/>
          <a:rect l="0" t="0" r="0" b="0"/>
          <a:pathLst>
            <a:path>
              <a:moveTo>
                <a:pt x="2996574" y="0"/>
              </a:moveTo>
              <a:lnTo>
                <a:pt x="2996574" y="72235"/>
              </a:lnTo>
              <a:lnTo>
                <a:pt x="0" y="72235"/>
              </a:lnTo>
              <a:lnTo>
                <a:pt x="0" y="139258"/>
              </a:lnTo>
            </a:path>
          </a:pathLst>
        </a:custGeom>
        <a:noFill/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1A03F5-B1E7-444E-9E0C-32D0C33F8C6C}">
      <dsp:nvSpPr>
        <dsp:cNvPr id="0" name=""/>
        <dsp:cNvSpPr/>
      </dsp:nvSpPr>
      <dsp:spPr>
        <a:xfrm>
          <a:off x="2695786" y="-76368"/>
          <a:ext cx="3153179" cy="789435"/>
        </a:xfrm>
        <a:prstGeom prst="roundRect">
          <a:avLst>
            <a:gd name="adj" fmla="val 10000"/>
          </a:avLst>
        </a:prstGeom>
        <a:solidFill>
          <a:schemeClr val="accent5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2ED94A-0D8C-445F-8A86-A4F14E63EC29}">
      <dsp:nvSpPr>
        <dsp:cNvPr id="0" name=""/>
        <dsp:cNvSpPr/>
      </dsp:nvSpPr>
      <dsp:spPr>
        <a:xfrm>
          <a:off x="2776174" y="0"/>
          <a:ext cx="3153179" cy="7894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 Сотрудников школы - 87</a:t>
          </a:r>
          <a:endParaRPr lang="ru-RU" sz="2200" kern="1200" dirty="0"/>
        </a:p>
      </dsp:txBody>
      <dsp:txXfrm>
        <a:off x="2799296" y="23122"/>
        <a:ext cx="3106935" cy="743191"/>
      </dsp:txXfrm>
    </dsp:sp>
    <dsp:sp modelId="{9C95EF29-10C4-43F0-BA4D-40FE8F9930E5}">
      <dsp:nvSpPr>
        <dsp:cNvPr id="0" name=""/>
        <dsp:cNvSpPr/>
      </dsp:nvSpPr>
      <dsp:spPr>
        <a:xfrm>
          <a:off x="-80387" y="852326"/>
          <a:ext cx="2712379" cy="991555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BF657-A9BA-479F-A6F9-CE62CA49D426}">
      <dsp:nvSpPr>
        <dsp:cNvPr id="0" name=""/>
        <dsp:cNvSpPr/>
      </dsp:nvSpPr>
      <dsp:spPr>
        <a:xfrm>
          <a:off x="0" y="928694"/>
          <a:ext cx="2712379" cy="991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Педагогических работников - 67</a:t>
          </a:r>
          <a:endParaRPr lang="ru-RU" sz="2200" kern="1200" dirty="0"/>
        </a:p>
      </dsp:txBody>
      <dsp:txXfrm>
        <a:off x="29042" y="957736"/>
        <a:ext cx="2654295" cy="933471"/>
      </dsp:txXfrm>
    </dsp:sp>
    <dsp:sp modelId="{CDE6A16D-3F92-42C6-A8A4-DF201C0D0133}">
      <dsp:nvSpPr>
        <dsp:cNvPr id="0" name=""/>
        <dsp:cNvSpPr/>
      </dsp:nvSpPr>
      <dsp:spPr>
        <a:xfrm>
          <a:off x="2777132" y="1066638"/>
          <a:ext cx="2532216" cy="786541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C43812-D37A-4993-B56C-E6FE19B5DAA1}">
      <dsp:nvSpPr>
        <dsp:cNvPr id="0" name=""/>
        <dsp:cNvSpPr/>
      </dsp:nvSpPr>
      <dsp:spPr>
        <a:xfrm>
          <a:off x="2857519" y="1143007"/>
          <a:ext cx="2532216" cy="7865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 высшей  категорией - 15 </a:t>
          </a:r>
          <a:endParaRPr lang="ru-RU" sz="2200" kern="1200" dirty="0"/>
        </a:p>
      </dsp:txBody>
      <dsp:txXfrm>
        <a:off x="2880556" y="1166044"/>
        <a:ext cx="2486142" cy="740467"/>
      </dsp:txXfrm>
    </dsp:sp>
    <dsp:sp modelId="{3F682C94-F506-49CA-A6C8-EEF38ED36A09}">
      <dsp:nvSpPr>
        <dsp:cNvPr id="0" name=""/>
        <dsp:cNvSpPr/>
      </dsp:nvSpPr>
      <dsp:spPr>
        <a:xfrm>
          <a:off x="5491777" y="852326"/>
          <a:ext cx="2848684" cy="826974"/>
        </a:xfrm>
        <a:prstGeom prst="roundRect">
          <a:avLst>
            <a:gd name="adj" fmla="val 10000"/>
          </a:avLst>
        </a:prstGeom>
        <a:solidFill>
          <a:schemeClr val="accent5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6139D4-48AE-4090-9724-97B4A98F93D1}">
      <dsp:nvSpPr>
        <dsp:cNvPr id="0" name=""/>
        <dsp:cNvSpPr/>
      </dsp:nvSpPr>
      <dsp:spPr>
        <a:xfrm>
          <a:off x="5572165" y="928694"/>
          <a:ext cx="2848684" cy="8269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Молодые специалисты - 5</a:t>
          </a:r>
          <a:endParaRPr lang="ru-RU" sz="2200" kern="1200" dirty="0"/>
        </a:p>
      </dsp:txBody>
      <dsp:txXfrm>
        <a:off x="5596386" y="952915"/>
        <a:ext cx="2800242" cy="77853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5BA57-612A-46BC-ABFF-12368DF0DAE4}">
      <dsp:nvSpPr>
        <dsp:cNvPr id="0" name=""/>
        <dsp:cNvSpPr/>
      </dsp:nvSpPr>
      <dsp:spPr>
        <a:xfrm>
          <a:off x="1867885" y="-161386"/>
          <a:ext cx="5102846" cy="5102846"/>
        </a:xfrm>
        <a:prstGeom prst="circularArrow">
          <a:avLst>
            <a:gd name="adj1" fmla="val 5544"/>
            <a:gd name="adj2" fmla="val 330680"/>
            <a:gd name="adj3" fmla="val 13756749"/>
            <a:gd name="adj4" fmla="val 17397646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5D49386-3ADE-4C87-9D29-796804459DD8}">
      <dsp:nvSpPr>
        <dsp:cNvPr id="0" name=""/>
        <dsp:cNvSpPr/>
      </dsp:nvSpPr>
      <dsp:spPr>
        <a:xfrm>
          <a:off x="3214703" y="-128129"/>
          <a:ext cx="2409209" cy="120460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Введение ФГОС   начального и основного общего образования</a:t>
          </a:r>
          <a:endParaRPr lang="ru-RU" sz="1800" b="1" kern="1200" dirty="0"/>
        </a:p>
      </dsp:txBody>
      <dsp:txXfrm>
        <a:off x="3273507" y="-69325"/>
        <a:ext cx="2291601" cy="1086996"/>
      </dsp:txXfrm>
    </dsp:sp>
    <dsp:sp modelId="{ABAF27D5-6DF4-4E45-8AEC-2EA1E1B6D1AA}">
      <dsp:nvSpPr>
        <dsp:cNvPr id="0" name=""/>
        <dsp:cNvSpPr/>
      </dsp:nvSpPr>
      <dsp:spPr>
        <a:xfrm>
          <a:off x="5357843" y="3429027"/>
          <a:ext cx="2409209" cy="120460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/>
            <a:t>Интерактивые</a:t>
          </a:r>
          <a:r>
            <a:rPr lang="ru-RU" sz="1800" b="1" kern="1200" dirty="0" smtClean="0"/>
            <a:t> методы обучения </a:t>
          </a:r>
          <a:endParaRPr lang="ru-RU" sz="1800" b="1" kern="1200" dirty="0"/>
        </a:p>
      </dsp:txBody>
      <dsp:txXfrm>
        <a:off x="5416647" y="3487831"/>
        <a:ext cx="2291601" cy="1086996"/>
      </dsp:txXfrm>
    </dsp:sp>
    <dsp:sp modelId="{254FA8B7-DF39-403D-A9FC-22BC5CE0AFDD}">
      <dsp:nvSpPr>
        <dsp:cNvPr id="0" name=""/>
        <dsp:cNvSpPr/>
      </dsp:nvSpPr>
      <dsp:spPr>
        <a:xfrm>
          <a:off x="1000138" y="3429012"/>
          <a:ext cx="2409209" cy="120460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Индивидуальные</a:t>
          </a:r>
          <a:br>
            <a:rPr lang="ru-RU" sz="1800" b="1" kern="1200" dirty="0" smtClean="0"/>
          </a:br>
          <a:r>
            <a:rPr lang="ru-RU" sz="1800" b="1" kern="1200" dirty="0" smtClean="0"/>
            <a:t>и групповые проекты, исследовательская деятельность</a:t>
          </a:r>
          <a:endParaRPr lang="ru-RU" sz="1800" b="1" kern="1200" dirty="0"/>
        </a:p>
      </dsp:txBody>
      <dsp:txXfrm>
        <a:off x="1058942" y="3487816"/>
        <a:ext cx="2291601" cy="1086996"/>
      </dsp:txXfrm>
    </dsp:sp>
    <dsp:sp modelId="{18868AC8-C682-48CF-B527-8AD71905132C}">
      <dsp:nvSpPr>
        <dsp:cNvPr id="0" name=""/>
        <dsp:cNvSpPr/>
      </dsp:nvSpPr>
      <dsp:spPr>
        <a:xfrm>
          <a:off x="5643608" y="1214457"/>
          <a:ext cx="2409209" cy="172194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Индивидуальные программы развития (индивидуальные достижения  обучающихся )</a:t>
          </a:r>
          <a:endParaRPr lang="ru-RU" sz="1800" b="1" kern="1200" dirty="0"/>
        </a:p>
      </dsp:txBody>
      <dsp:txXfrm>
        <a:off x="5727666" y="1298515"/>
        <a:ext cx="2241093" cy="1553830"/>
      </dsp:txXfrm>
    </dsp:sp>
    <dsp:sp modelId="{02C1FABB-9A59-46F0-BBCA-F40F17D17763}">
      <dsp:nvSpPr>
        <dsp:cNvPr id="0" name=""/>
        <dsp:cNvSpPr/>
      </dsp:nvSpPr>
      <dsp:spPr>
        <a:xfrm>
          <a:off x="500076" y="1142999"/>
          <a:ext cx="2409209" cy="1492168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1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cs typeface="Times New Roman" pitchFamily="18" charset="0"/>
            </a:rPr>
            <a:t>Не обучать, а развивать </a:t>
          </a:r>
          <a:r>
            <a:rPr lang="ru-RU" sz="1800" b="1" kern="1200" dirty="0" err="1" smtClean="0">
              <a:cs typeface="Times New Roman" pitchFamily="18" charset="0"/>
            </a:rPr>
            <a:t>самостоятель-ность</a:t>
          </a:r>
          <a:endParaRPr lang="ru-RU" sz="1800" b="1" kern="1200" dirty="0"/>
        </a:p>
      </dsp:txBody>
      <dsp:txXfrm>
        <a:off x="572918" y="1215841"/>
        <a:ext cx="2263525" cy="134648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F713B2-60A5-4647-90F2-E50F3A1CB82A}">
      <dsp:nvSpPr>
        <dsp:cNvPr id="0" name=""/>
        <dsp:cNvSpPr/>
      </dsp:nvSpPr>
      <dsp:spPr>
        <a:xfrm>
          <a:off x="3055676" y="3259029"/>
          <a:ext cx="2461207" cy="220609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Направления развития</a:t>
          </a:r>
          <a:endParaRPr lang="ru-RU" sz="2000" kern="1200" dirty="0"/>
        </a:p>
      </dsp:txBody>
      <dsp:txXfrm>
        <a:off x="3416111" y="3582104"/>
        <a:ext cx="1740337" cy="1559944"/>
      </dsp:txXfrm>
    </dsp:sp>
    <dsp:sp modelId="{F0E40349-728D-4674-AA9D-CB6D68291652}">
      <dsp:nvSpPr>
        <dsp:cNvPr id="0" name=""/>
        <dsp:cNvSpPr/>
      </dsp:nvSpPr>
      <dsp:spPr>
        <a:xfrm rot="10844453">
          <a:off x="2055085" y="2874247"/>
          <a:ext cx="503586" cy="6287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A2F0D1-731D-47E4-84B0-3447F1C8209C}">
      <dsp:nvSpPr>
        <dsp:cNvPr id="0" name=""/>
        <dsp:cNvSpPr/>
      </dsp:nvSpPr>
      <dsp:spPr>
        <a:xfrm>
          <a:off x="142883" y="2643198"/>
          <a:ext cx="1811349" cy="11260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Развитие учительского потенциала</a:t>
          </a:r>
          <a:endParaRPr lang="ru-RU" sz="2000" kern="1200" dirty="0"/>
        </a:p>
      </dsp:txBody>
      <dsp:txXfrm>
        <a:off x="175864" y="2676179"/>
        <a:ext cx="1745387" cy="1060097"/>
      </dsp:txXfrm>
    </dsp:sp>
    <dsp:sp modelId="{E13EFF02-E763-4BFD-BDCF-52BA2389FA77}">
      <dsp:nvSpPr>
        <dsp:cNvPr id="0" name=""/>
        <dsp:cNvSpPr/>
      </dsp:nvSpPr>
      <dsp:spPr>
        <a:xfrm rot="13342277">
          <a:off x="2285905" y="1931651"/>
          <a:ext cx="494801" cy="6287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DB6874-08BE-41BA-850A-3D7B6D0B01C6}">
      <dsp:nvSpPr>
        <dsp:cNvPr id="0" name=""/>
        <dsp:cNvSpPr/>
      </dsp:nvSpPr>
      <dsp:spPr>
        <a:xfrm>
          <a:off x="142875" y="841868"/>
          <a:ext cx="2150196" cy="14425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Внедрение </a:t>
          </a:r>
        </a:p>
        <a:p>
          <a:pPr lvl="0" algn="ctr" defTabSz="8890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новых образователь-</a:t>
          </a:r>
          <a:r>
            <a:rPr lang="ru-RU" sz="2000" kern="1200" dirty="0" err="1" smtClean="0"/>
            <a:t>ных</a:t>
          </a:r>
          <a:endParaRPr lang="ru-RU" sz="2000" kern="1200" dirty="0" smtClean="0"/>
        </a:p>
        <a:p>
          <a:pPr lvl="0" algn="ctr" defTabSz="889000">
            <a:lnSpc>
              <a:spcPts val="14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стандартов</a:t>
          </a:r>
          <a:endParaRPr lang="ru-RU" sz="2000" kern="1200" dirty="0"/>
        </a:p>
      </dsp:txBody>
      <dsp:txXfrm>
        <a:off x="185126" y="884119"/>
        <a:ext cx="2065694" cy="1358055"/>
      </dsp:txXfrm>
    </dsp:sp>
    <dsp:sp modelId="{26C21EA3-F17B-4B59-9719-EA60403B0BB6}">
      <dsp:nvSpPr>
        <dsp:cNvPr id="0" name=""/>
        <dsp:cNvSpPr/>
      </dsp:nvSpPr>
      <dsp:spPr>
        <a:xfrm rot="16203607">
          <a:off x="4071962" y="1357829"/>
          <a:ext cx="343339" cy="6287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6F64BA-026F-4A16-82FF-AD5114AAC11B}">
      <dsp:nvSpPr>
        <dsp:cNvPr id="0" name=""/>
        <dsp:cNvSpPr/>
      </dsp:nvSpPr>
      <dsp:spPr>
        <a:xfrm>
          <a:off x="3214718" y="428637"/>
          <a:ext cx="2150196" cy="11260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Современная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школьная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инфраструктура</a:t>
          </a:r>
          <a:endParaRPr lang="ru-RU" sz="2000" kern="1200" dirty="0"/>
        </a:p>
      </dsp:txBody>
      <dsp:txXfrm>
        <a:off x="3247699" y="461618"/>
        <a:ext cx="2084234" cy="1060097"/>
      </dsp:txXfrm>
    </dsp:sp>
    <dsp:sp modelId="{AB23DA9D-1EA4-4FF5-8970-9EE16624B34E}">
      <dsp:nvSpPr>
        <dsp:cNvPr id="0" name=""/>
        <dsp:cNvSpPr/>
      </dsp:nvSpPr>
      <dsp:spPr>
        <a:xfrm rot="19100923">
          <a:off x="5932130" y="1872850"/>
          <a:ext cx="500661" cy="6287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6E5700C-BF0F-4581-9DDD-F6E3E1D66782}">
      <dsp:nvSpPr>
        <dsp:cNvPr id="0" name=""/>
        <dsp:cNvSpPr/>
      </dsp:nvSpPr>
      <dsp:spPr>
        <a:xfrm>
          <a:off x="6357987" y="1000141"/>
          <a:ext cx="2150196" cy="11260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Система поддержки талантливых детей</a:t>
          </a:r>
          <a:endParaRPr lang="ru-RU" sz="2000" kern="1200" dirty="0"/>
        </a:p>
      </dsp:txBody>
      <dsp:txXfrm>
        <a:off x="6390968" y="1033122"/>
        <a:ext cx="2084234" cy="1060097"/>
      </dsp:txXfrm>
    </dsp:sp>
    <dsp:sp modelId="{ACF34488-F11B-47B7-8191-42FF75589C36}">
      <dsp:nvSpPr>
        <dsp:cNvPr id="0" name=""/>
        <dsp:cNvSpPr/>
      </dsp:nvSpPr>
      <dsp:spPr>
        <a:xfrm rot="21600000">
          <a:off x="6027129" y="2788721"/>
          <a:ext cx="521162" cy="62873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06829C-AEB7-485F-B365-13DC4E58B3E3}">
      <dsp:nvSpPr>
        <dsp:cNvPr id="0" name=""/>
        <dsp:cNvSpPr/>
      </dsp:nvSpPr>
      <dsp:spPr>
        <a:xfrm>
          <a:off x="6643725" y="2500345"/>
          <a:ext cx="1811349" cy="112605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Здоровье учащихс</a:t>
          </a:r>
          <a:r>
            <a:rPr lang="ru-RU" sz="1800" kern="1200" dirty="0" smtClean="0"/>
            <a:t>я</a:t>
          </a:r>
          <a:endParaRPr lang="ru-RU" sz="1800" kern="1200" dirty="0"/>
        </a:p>
      </dsp:txBody>
      <dsp:txXfrm>
        <a:off x="6676706" y="2533326"/>
        <a:ext cx="1745387" cy="10600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B8ED1-60DE-4C3F-B6B2-66E1F96581CC}">
      <dsp:nvSpPr>
        <dsp:cNvPr id="0" name=""/>
        <dsp:cNvSpPr/>
      </dsp:nvSpPr>
      <dsp:spPr>
        <a:xfrm rot="10800000">
          <a:off x="2128160" y="264"/>
          <a:ext cx="7078434" cy="1152040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93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40 оснащенных предметных кабинетов,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29 интерактивных кабинетов, 16 кабинетов с </a:t>
          </a:r>
          <a:r>
            <a:rPr lang="ru-RU" sz="1800" kern="1200" dirty="0" err="1" smtClean="0">
              <a:cs typeface="Times New Roman" pitchFamily="18" charset="0"/>
            </a:rPr>
            <a:t>мультимедийными</a:t>
          </a:r>
          <a:r>
            <a:rPr lang="ru-RU" sz="1800" kern="1200" dirty="0" smtClean="0">
              <a:cs typeface="Times New Roman" pitchFamily="18" charset="0"/>
            </a:rPr>
            <a:t> системами, 2 компьютерных класса,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 2 спортивных зала , современная спортивная площадка</a:t>
          </a:r>
          <a:endParaRPr lang="ru-RU" sz="1800" kern="1200" dirty="0"/>
        </a:p>
      </dsp:txBody>
      <dsp:txXfrm rot="10800000">
        <a:off x="2416170" y="264"/>
        <a:ext cx="6790424" cy="1152040"/>
      </dsp:txXfrm>
    </dsp:sp>
    <dsp:sp modelId="{32A82124-16CB-43B5-9DB6-731D7BC75520}">
      <dsp:nvSpPr>
        <dsp:cNvPr id="0" name=""/>
        <dsp:cNvSpPr/>
      </dsp:nvSpPr>
      <dsp:spPr>
        <a:xfrm>
          <a:off x="1437667" y="136050"/>
          <a:ext cx="1380986" cy="880468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366BA-21F6-4D90-9E08-77A6E7087BFB}">
      <dsp:nvSpPr>
        <dsp:cNvPr id="0" name=""/>
        <dsp:cNvSpPr/>
      </dsp:nvSpPr>
      <dsp:spPr>
        <a:xfrm rot="10800000">
          <a:off x="2128160" y="1340450"/>
          <a:ext cx="7078434" cy="959348"/>
        </a:xfrm>
        <a:prstGeom prst="homePlate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93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 Оборудованные кабинеты технологии для мальчиков и девочек с автоматизированными рабочими местами, кабинет психологической разгрузки</a:t>
          </a:r>
          <a:endParaRPr lang="ru-RU" sz="1800" kern="1200" dirty="0"/>
        </a:p>
      </dsp:txBody>
      <dsp:txXfrm rot="10800000">
        <a:off x="2367997" y="1340450"/>
        <a:ext cx="6838597" cy="959348"/>
      </dsp:txXfrm>
    </dsp:sp>
    <dsp:sp modelId="{9B7828C5-3CC8-4D9D-96D4-7C84A5DBDBCC}">
      <dsp:nvSpPr>
        <dsp:cNvPr id="0" name=""/>
        <dsp:cNvSpPr/>
      </dsp:nvSpPr>
      <dsp:spPr>
        <a:xfrm>
          <a:off x="1437667" y="1379890"/>
          <a:ext cx="1380986" cy="880468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E3DD1C3-D903-42F2-AACB-EAFD51F856E8}">
      <dsp:nvSpPr>
        <dsp:cNvPr id="0" name=""/>
        <dsp:cNvSpPr/>
      </dsp:nvSpPr>
      <dsp:spPr>
        <a:xfrm rot="10800000">
          <a:off x="2158734" y="2648021"/>
          <a:ext cx="7078434" cy="729747"/>
        </a:xfrm>
        <a:prstGeom prst="homePlat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93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Библиотека имеет современный читальный                                                      зал,  оснащенный компьютерной техникой с выходом в Интернет </a:t>
          </a:r>
          <a:endParaRPr lang="ru-RU" sz="1800" kern="1200" dirty="0"/>
        </a:p>
      </dsp:txBody>
      <dsp:txXfrm rot="10800000">
        <a:off x="2341171" y="2648021"/>
        <a:ext cx="6895997" cy="729747"/>
      </dsp:txXfrm>
    </dsp:sp>
    <dsp:sp modelId="{5644FD49-5065-426D-8622-AA90F4904724}">
      <dsp:nvSpPr>
        <dsp:cNvPr id="0" name=""/>
        <dsp:cNvSpPr/>
      </dsp:nvSpPr>
      <dsp:spPr>
        <a:xfrm flipH="1" flipV="1">
          <a:off x="1426588" y="2521727"/>
          <a:ext cx="1503280" cy="1049902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77CCE1-6ADC-4310-87AC-953619DED0A5}">
      <dsp:nvSpPr>
        <dsp:cNvPr id="0" name=""/>
        <dsp:cNvSpPr/>
      </dsp:nvSpPr>
      <dsp:spPr>
        <a:xfrm rot="10800000">
          <a:off x="2128160" y="3766500"/>
          <a:ext cx="7078434" cy="799450"/>
        </a:xfrm>
        <a:prstGeom prst="homePlat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93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Столовая на 250 посадочных мест, оснащенная современным оборудованием</a:t>
          </a:r>
          <a:endParaRPr lang="ru-RU" sz="1800" kern="1200" dirty="0"/>
        </a:p>
      </dsp:txBody>
      <dsp:txXfrm rot="10800000">
        <a:off x="2328022" y="3766500"/>
        <a:ext cx="6878572" cy="799450"/>
      </dsp:txXfrm>
    </dsp:sp>
    <dsp:sp modelId="{04D1998A-B353-4535-81C2-DCF1F2578A79}">
      <dsp:nvSpPr>
        <dsp:cNvPr id="0" name=""/>
        <dsp:cNvSpPr/>
      </dsp:nvSpPr>
      <dsp:spPr>
        <a:xfrm>
          <a:off x="1437667" y="3725992"/>
          <a:ext cx="1380986" cy="880468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967B6B9-2CF5-41C6-9443-07A85B6C084F}">
      <dsp:nvSpPr>
        <dsp:cNvPr id="0" name=""/>
        <dsp:cNvSpPr/>
      </dsp:nvSpPr>
      <dsp:spPr>
        <a:xfrm rot="10800000">
          <a:off x="2128160" y="4890894"/>
          <a:ext cx="7078434" cy="687889"/>
        </a:xfrm>
        <a:prstGeom prst="homePlat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7939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cs typeface="Times New Roman" pitchFamily="18" charset="0"/>
            </a:rPr>
            <a:t>Лицензированные медицинский и стоматологический кабинеты оснащены  современным оборудованием </a:t>
          </a:r>
          <a:endParaRPr lang="ru-RU" sz="1800" kern="1200" dirty="0"/>
        </a:p>
      </dsp:txBody>
      <dsp:txXfrm rot="10800000">
        <a:off x="2300132" y="4890894"/>
        <a:ext cx="6906462" cy="687889"/>
      </dsp:txXfrm>
    </dsp:sp>
    <dsp:sp modelId="{F96772C2-FBAB-43BF-A3F1-0DC57FF863E1}">
      <dsp:nvSpPr>
        <dsp:cNvPr id="0" name=""/>
        <dsp:cNvSpPr/>
      </dsp:nvSpPr>
      <dsp:spPr>
        <a:xfrm>
          <a:off x="1437667" y="4794605"/>
          <a:ext cx="1380986" cy="880468"/>
        </a:xfrm>
        <a:prstGeom prst="round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60DAF8-6EC9-4DEC-BC69-1CEA616F0310}">
      <dsp:nvSpPr>
        <dsp:cNvPr id="0" name=""/>
        <dsp:cNvSpPr/>
      </dsp:nvSpPr>
      <dsp:spPr>
        <a:xfrm>
          <a:off x="3716771" y="1395067"/>
          <a:ext cx="996078" cy="99607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НОУ</a:t>
          </a:r>
          <a:endParaRPr lang="ru-RU" sz="2300" kern="1200" dirty="0"/>
        </a:p>
      </dsp:txBody>
      <dsp:txXfrm>
        <a:off x="3862643" y="1540939"/>
        <a:ext cx="704334" cy="704334"/>
      </dsp:txXfrm>
    </dsp:sp>
    <dsp:sp modelId="{47A81438-C6AE-467A-9FC5-49409A0DD7B6}">
      <dsp:nvSpPr>
        <dsp:cNvPr id="0" name=""/>
        <dsp:cNvSpPr/>
      </dsp:nvSpPr>
      <dsp:spPr>
        <a:xfrm rot="16285311">
          <a:off x="4127031" y="1033959"/>
          <a:ext cx="209801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157720" y="1133152"/>
        <a:ext cx="146861" cy="203200"/>
      </dsp:txXfrm>
    </dsp:sp>
    <dsp:sp modelId="{B3AE3D3F-F15F-4CEF-A99F-889F1DB7F510}">
      <dsp:nvSpPr>
        <dsp:cNvPr id="0" name=""/>
        <dsp:cNvSpPr/>
      </dsp:nvSpPr>
      <dsp:spPr>
        <a:xfrm>
          <a:off x="3140938" y="-1"/>
          <a:ext cx="2216911" cy="99952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/>
            <a:t>Факультативы</a:t>
          </a:r>
          <a:endParaRPr lang="ru-RU" sz="2200" b="0" kern="1200" dirty="0"/>
        </a:p>
      </dsp:txBody>
      <dsp:txXfrm>
        <a:off x="3189731" y="48792"/>
        <a:ext cx="2119325" cy="901938"/>
      </dsp:txXfrm>
    </dsp:sp>
    <dsp:sp modelId="{AAEF5615-B567-4D6A-B099-7B0B94D7D740}">
      <dsp:nvSpPr>
        <dsp:cNvPr id="0" name=""/>
        <dsp:cNvSpPr/>
      </dsp:nvSpPr>
      <dsp:spPr>
        <a:xfrm rot="20646756">
          <a:off x="4934533" y="1428814"/>
          <a:ext cx="633211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936473" y="1510453"/>
        <a:ext cx="531611" cy="203200"/>
      </dsp:txXfrm>
    </dsp:sp>
    <dsp:sp modelId="{495E6805-52CE-4E6B-AC5C-F30F995BDFEC}">
      <dsp:nvSpPr>
        <dsp:cNvPr id="0" name=""/>
        <dsp:cNvSpPr/>
      </dsp:nvSpPr>
      <dsp:spPr>
        <a:xfrm>
          <a:off x="5748915" y="424577"/>
          <a:ext cx="2216911" cy="1432808"/>
        </a:xfrm>
        <a:prstGeom prst="roundRect">
          <a:avLst/>
        </a:prstGeom>
        <a:gradFill rotWithShape="0">
          <a:gsLst>
            <a:gs pos="0">
              <a:schemeClr val="accent3">
                <a:hueOff val="2250053"/>
                <a:satOff val="-3376"/>
                <a:lumOff val="-549"/>
                <a:alphaOff val="0"/>
                <a:shade val="51000"/>
                <a:satMod val="130000"/>
              </a:schemeClr>
            </a:gs>
            <a:gs pos="80000">
              <a:schemeClr val="accent3">
                <a:hueOff val="2250053"/>
                <a:satOff val="-3376"/>
                <a:lumOff val="-549"/>
                <a:alphaOff val="0"/>
                <a:shade val="93000"/>
                <a:satMod val="130000"/>
              </a:schemeClr>
            </a:gs>
            <a:gs pos="100000">
              <a:schemeClr val="accent3">
                <a:hueOff val="2250053"/>
                <a:satOff val="-3376"/>
                <a:lumOff val="-54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Ученические конференции</a:t>
          </a:r>
          <a:endParaRPr lang="ru-RU" sz="2200" b="0" kern="1200" dirty="0"/>
        </a:p>
      </dsp:txBody>
      <dsp:txXfrm>
        <a:off x="5818859" y="494521"/>
        <a:ext cx="2077023" cy="1292920"/>
      </dsp:txXfrm>
    </dsp:sp>
    <dsp:sp modelId="{BC0AC982-6F37-4D52-9E4B-7FEC37A84058}">
      <dsp:nvSpPr>
        <dsp:cNvPr id="0" name=""/>
        <dsp:cNvSpPr/>
      </dsp:nvSpPr>
      <dsp:spPr>
        <a:xfrm rot="1078974">
          <a:off x="4909973" y="2046450"/>
          <a:ext cx="597890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912455" y="2098499"/>
        <a:ext cx="496290" cy="203200"/>
      </dsp:txXfrm>
    </dsp:sp>
    <dsp:sp modelId="{F5C05104-31C0-4123-AD27-DFEB303739CA}">
      <dsp:nvSpPr>
        <dsp:cNvPr id="0" name=""/>
        <dsp:cNvSpPr/>
      </dsp:nvSpPr>
      <dsp:spPr>
        <a:xfrm>
          <a:off x="5643602" y="2000267"/>
          <a:ext cx="2216911" cy="1432808"/>
        </a:xfrm>
        <a:prstGeom prst="roundRect">
          <a:avLst/>
        </a:prstGeom>
        <a:gradFill rotWithShape="0">
          <a:gsLst>
            <a:gs pos="0">
              <a:schemeClr val="accent3">
                <a:hueOff val="4500106"/>
                <a:satOff val="-6752"/>
                <a:lumOff val="-1098"/>
                <a:alphaOff val="0"/>
                <a:shade val="51000"/>
                <a:satMod val="130000"/>
              </a:schemeClr>
            </a:gs>
            <a:gs pos="80000">
              <a:schemeClr val="accent3">
                <a:hueOff val="4500106"/>
                <a:satOff val="-6752"/>
                <a:lumOff val="-1098"/>
                <a:alphaOff val="0"/>
                <a:shade val="93000"/>
                <a:satMod val="130000"/>
              </a:schemeClr>
            </a:gs>
            <a:gs pos="100000">
              <a:schemeClr val="accent3">
                <a:hueOff val="4500106"/>
                <a:satOff val="-6752"/>
                <a:lumOff val="-109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Тематические недели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0" kern="1200" dirty="0"/>
        </a:p>
      </dsp:txBody>
      <dsp:txXfrm>
        <a:off x="5713546" y="2070211"/>
        <a:ext cx="2077023" cy="1292920"/>
      </dsp:txXfrm>
    </dsp:sp>
    <dsp:sp modelId="{522ED990-837D-498F-A664-0F4823746FA0}">
      <dsp:nvSpPr>
        <dsp:cNvPr id="0" name=""/>
        <dsp:cNvSpPr/>
      </dsp:nvSpPr>
      <dsp:spPr>
        <a:xfrm rot="5308933">
          <a:off x="4128176" y="2413579"/>
          <a:ext cx="209823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158816" y="2449850"/>
        <a:ext cx="146876" cy="203200"/>
      </dsp:txXfrm>
    </dsp:sp>
    <dsp:sp modelId="{C916C741-8A2F-4D54-A8BB-433413443F88}">
      <dsp:nvSpPr>
        <dsp:cNvPr id="0" name=""/>
        <dsp:cNvSpPr/>
      </dsp:nvSpPr>
      <dsp:spPr>
        <a:xfrm>
          <a:off x="3143273" y="2786691"/>
          <a:ext cx="2216911" cy="999524"/>
        </a:xfrm>
        <a:prstGeom prst="roundRect">
          <a:avLst/>
        </a:prstGeom>
        <a:gradFill rotWithShape="0">
          <a:gsLst>
            <a:gs pos="0">
              <a:schemeClr val="accent3">
                <a:hueOff val="6750158"/>
                <a:satOff val="-10128"/>
                <a:lumOff val="-1647"/>
                <a:alphaOff val="0"/>
                <a:shade val="51000"/>
                <a:satMod val="130000"/>
              </a:schemeClr>
            </a:gs>
            <a:gs pos="80000">
              <a:schemeClr val="accent3">
                <a:hueOff val="6750158"/>
                <a:satOff val="-10128"/>
                <a:lumOff val="-1647"/>
                <a:alphaOff val="0"/>
                <a:shade val="93000"/>
                <a:satMod val="130000"/>
              </a:schemeClr>
            </a:gs>
            <a:gs pos="100000">
              <a:schemeClr val="accent3">
                <a:hueOff val="6750158"/>
                <a:satOff val="-10128"/>
                <a:lumOff val="-16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Кружки, секции, клубы</a:t>
          </a:r>
          <a:endParaRPr lang="ru-RU" sz="2200" b="0" kern="1200" dirty="0"/>
        </a:p>
      </dsp:txBody>
      <dsp:txXfrm>
        <a:off x="3192066" y="2835484"/>
        <a:ext cx="2119325" cy="901938"/>
      </dsp:txXfrm>
    </dsp:sp>
    <dsp:sp modelId="{D86D4ECC-109D-4544-95E4-04908341B2BB}">
      <dsp:nvSpPr>
        <dsp:cNvPr id="0" name=""/>
        <dsp:cNvSpPr/>
      </dsp:nvSpPr>
      <dsp:spPr>
        <a:xfrm rot="9660078">
          <a:off x="3022428" y="2043339"/>
          <a:ext cx="528456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121261" y="2094534"/>
        <a:ext cx="426856" cy="203200"/>
      </dsp:txXfrm>
    </dsp:sp>
    <dsp:sp modelId="{84E49F4D-F5A0-4F96-A57C-11419E303270}">
      <dsp:nvSpPr>
        <dsp:cNvPr id="0" name=""/>
        <dsp:cNvSpPr/>
      </dsp:nvSpPr>
      <dsp:spPr>
        <a:xfrm>
          <a:off x="714374" y="2000266"/>
          <a:ext cx="2216911" cy="1432808"/>
        </a:xfrm>
        <a:prstGeom prst="roundRect">
          <a:avLst/>
        </a:prstGeom>
        <a:gradFill rotWithShape="0">
          <a:gsLst>
            <a:gs pos="0">
              <a:schemeClr val="accent3">
                <a:hueOff val="9000211"/>
                <a:satOff val="-13504"/>
                <a:lumOff val="-2196"/>
                <a:alphaOff val="0"/>
                <a:shade val="51000"/>
                <a:satMod val="130000"/>
              </a:schemeClr>
            </a:gs>
            <a:gs pos="80000">
              <a:schemeClr val="accent3">
                <a:hueOff val="9000211"/>
                <a:satOff val="-13504"/>
                <a:lumOff val="-2196"/>
                <a:alphaOff val="0"/>
                <a:shade val="93000"/>
                <a:satMod val="130000"/>
              </a:schemeClr>
            </a:gs>
            <a:gs pos="100000">
              <a:schemeClr val="accent3">
                <a:hueOff val="9000211"/>
                <a:satOff val="-13504"/>
                <a:lumOff val="-219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err="1" smtClean="0">
              <a:cs typeface="Times New Roman" pitchFamily="18" charset="0"/>
            </a:rPr>
            <a:t>Дистанцион-ные</a:t>
          </a:r>
          <a:r>
            <a:rPr lang="ru-RU" sz="2200" b="0" kern="1200" dirty="0" smtClean="0">
              <a:cs typeface="Times New Roman" pitchFamily="18" charset="0"/>
            </a:rPr>
            <a:t>  олимпиады,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чемпионаты</a:t>
          </a:r>
          <a:endParaRPr lang="ru-RU" sz="2200" b="0" kern="1200" dirty="0"/>
        </a:p>
      </dsp:txBody>
      <dsp:txXfrm>
        <a:off x="784318" y="2070210"/>
        <a:ext cx="2077023" cy="1292920"/>
      </dsp:txXfrm>
    </dsp:sp>
    <dsp:sp modelId="{989256AD-49D6-434A-99F0-842120125866}">
      <dsp:nvSpPr>
        <dsp:cNvPr id="0" name=""/>
        <dsp:cNvSpPr/>
      </dsp:nvSpPr>
      <dsp:spPr>
        <a:xfrm rot="11804256">
          <a:off x="2961639" y="1431711"/>
          <a:ext cx="563989" cy="3386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061087" y="1514074"/>
        <a:ext cx="462389" cy="203200"/>
      </dsp:txXfrm>
    </dsp:sp>
    <dsp:sp modelId="{F66D1C97-B732-4191-914E-E961915A9E47}">
      <dsp:nvSpPr>
        <dsp:cNvPr id="0" name=""/>
        <dsp:cNvSpPr/>
      </dsp:nvSpPr>
      <dsp:spPr>
        <a:xfrm>
          <a:off x="605380" y="424585"/>
          <a:ext cx="2216911" cy="1432808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Форумы,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cs typeface="Times New Roman" pitchFamily="18" charset="0"/>
            </a:rPr>
            <a:t>мастер-классы</a:t>
          </a:r>
          <a:endParaRPr lang="ru-RU" sz="2200" b="0" kern="1200" dirty="0"/>
        </a:p>
      </dsp:txBody>
      <dsp:txXfrm>
        <a:off x="675324" y="494529"/>
        <a:ext cx="2077023" cy="129292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E5AED4-A4E8-47AE-9F6E-C6DF10FC5403}">
      <dsp:nvSpPr>
        <dsp:cNvPr id="0" name=""/>
        <dsp:cNvSpPr/>
      </dsp:nvSpPr>
      <dsp:spPr>
        <a:xfrm rot="5400000">
          <a:off x="-154964" y="228715"/>
          <a:ext cx="1033097" cy="723167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smtClean="0"/>
            <a:t> </a:t>
          </a:r>
          <a:endParaRPr lang="ru-RU" sz="2100" b="1" kern="1200" dirty="0"/>
        </a:p>
      </dsp:txBody>
      <dsp:txXfrm rot="-5400000">
        <a:off x="2" y="435334"/>
        <a:ext cx="723167" cy="309930"/>
      </dsp:txXfrm>
    </dsp:sp>
    <dsp:sp modelId="{64DFFD13-56F0-4879-BD14-E20CD3775655}">
      <dsp:nvSpPr>
        <dsp:cNvPr id="0" name=""/>
        <dsp:cNvSpPr/>
      </dsp:nvSpPr>
      <dsp:spPr>
        <a:xfrm rot="5400000">
          <a:off x="4080062" y="-3353709"/>
          <a:ext cx="812644" cy="75264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Введение принципов нормативного </a:t>
          </a:r>
          <a:r>
            <a:rPr lang="ru-RU" sz="2400" b="1" kern="1200" dirty="0" err="1" smtClean="0"/>
            <a:t>подушевого</a:t>
          </a:r>
          <a:r>
            <a:rPr lang="ru-RU" sz="2400" b="1" kern="1200" dirty="0" smtClean="0"/>
            <a:t> финансирования</a:t>
          </a:r>
          <a:endParaRPr lang="ru-RU" sz="2400" b="1" kern="1200" dirty="0"/>
        </a:p>
      </dsp:txBody>
      <dsp:txXfrm rot="-5400000">
        <a:off x="723167" y="42856"/>
        <a:ext cx="7486764" cy="733304"/>
      </dsp:txXfrm>
    </dsp:sp>
    <dsp:sp modelId="{930C937E-054A-48C4-B1FD-2F29D9438151}">
      <dsp:nvSpPr>
        <dsp:cNvPr id="0" name=""/>
        <dsp:cNvSpPr/>
      </dsp:nvSpPr>
      <dsp:spPr>
        <a:xfrm rot="5400000">
          <a:off x="-154964" y="1334336"/>
          <a:ext cx="1033097" cy="723167"/>
        </a:xfrm>
        <a:prstGeom prst="chevron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 </a:t>
          </a:r>
          <a:endParaRPr lang="ru-RU" sz="2400" b="1" kern="1200" dirty="0"/>
        </a:p>
      </dsp:txBody>
      <dsp:txXfrm rot="-5400000">
        <a:off x="2" y="1540955"/>
        <a:ext cx="723167" cy="309930"/>
      </dsp:txXfrm>
    </dsp:sp>
    <dsp:sp modelId="{DF0C1F78-810D-4F58-9A7E-6F67F180C2A5}">
      <dsp:nvSpPr>
        <dsp:cNvPr id="0" name=""/>
        <dsp:cNvSpPr/>
      </dsp:nvSpPr>
      <dsp:spPr>
        <a:xfrm rot="5400000">
          <a:off x="3885692" y="-2252283"/>
          <a:ext cx="1201384" cy="75264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Внедрение моральных и материальных стимулов поддержки учительского потенциала</a:t>
          </a:r>
          <a:endParaRPr lang="ru-RU" sz="2400" b="1" kern="1200" dirty="0"/>
        </a:p>
      </dsp:txBody>
      <dsp:txXfrm rot="-5400000">
        <a:off x="723168" y="968888"/>
        <a:ext cx="7467787" cy="1084090"/>
      </dsp:txXfrm>
    </dsp:sp>
    <dsp:sp modelId="{A533CB5F-563C-45EC-BAA4-39A28F49209E}">
      <dsp:nvSpPr>
        <dsp:cNvPr id="0" name=""/>
        <dsp:cNvSpPr/>
      </dsp:nvSpPr>
      <dsp:spPr>
        <a:xfrm rot="5400000">
          <a:off x="-154964" y="2452762"/>
          <a:ext cx="1033097" cy="723167"/>
        </a:xfrm>
        <a:prstGeom prst="chevron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 </a:t>
          </a:r>
          <a:endParaRPr lang="ru-RU" sz="2400" b="1" kern="1200" dirty="0"/>
        </a:p>
      </dsp:txBody>
      <dsp:txXfrm rot="-5400000">
        <a:off x="2" y="2659381"/>
        <a:ext cx="723167" cy="309930"/>
      </dsp:txXfrm>
    </dsp:sp>
    <dsp:sp modelId="{DEEDC515-BB3B-4B6D-BA98-C61728CC6D05}">
      <dsp:nvSpPr>
        <dsp:cNvPr id="0" name=""/>
        <dsp:cNvSpPr/>
      </dsp:nvSpPr>
      <dsp:spPr>
        <a:xfrm rot="5400000">
          <a:off x="3886008" y="-1012126"/>
          <a:ext cx="1200752" cy="75264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7500176"/>
              <a:satOff val="-11253"/>
              <a:lumOff val="-183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Стимулирование и распространение передового педагогического опыта</a:t>
          </a:r>
          <a:endParaRPr lang="ru-RU" sz="2400" b="1" kern="1200" dirty="0"/>
        </a:p>
      </dsp:txBody>
      <dsp:txXfrm rot="-5400000">
        <a:off x="723167" y="2209331"/>
        <a:ext cx="7467818" cy="1083520"/>
      </dsp:txXfrm>
    </dsp:sp>
    <dsp:sp modelId="{F169E526-4C57-483E-B4F5-8F44D9153E2F}">
      <dsp:nvSpPr>
        <dsp:cNvPr id="0" name=""/>
        <dsp:cNvSpPr/>
      </dsp:nvSpPr>
      <dsp:spPr>
        <a:xfrm rot="5400000">
          <a:off x="-154964" y="3476400"/>
          <a:ext cx="1033097" cy="723167"/>
        </a:xfrm>
        <a:prstGeom prst="chevron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/>
        </a:p>
      </dsp:txBody>
      <dsp:txXfrm rot="-5400000">
        <a:off x="2" y="3683019"/>
        <a:ext cx="723167" cy="309930"/>
      </dsp:txXfrm>
    </dsp:sp>
    <dsp:sp modelId="{2F6CCA10-2116-481B-BB53-9A89FDA678A2}">
      <dsp:nvSpPr>
        <dsp:cNvPr id="0" name=""/>
        <dsp:cNvSpPr/>
      </dsp:nvSpPr>
      <dsp:spPr>
        <a:xfrm rot="5400000">
          <a:off x="4150628" y="-106024"/>
          <a:ext cx="671513" cy="75264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/>
            <a:t>Выделение средства на повышение квалификации учителя</a:t>
          </a:r>
          <a:endParaRPr lang="ru-RU" sz="2400" b="1" kern="1200" dirty="0"/>
        </a:p>
      </dsp:txBody>
      <dsp:txXfrm rot="-5400000">
        <a:off x="723168" y="3354217"/>
        <a:ext cx="7493653" cy="6059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1B5C4-D334-4635-A40B-FF60509D5984}" type="datetimeFigureOut">
              <a:rPr lang="ru-RU" smtClean="0"/>
              <a:pPr/>
              <a:t>23.08.2015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E527A-348C-4BC3-B85B-A236FAFD1D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33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75328-E015-44D4-B831-8DD94311088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1E61A85-6523-479E-9DC4-4C331BD3382C}" type="slidenum">
              <a:rPr lang="ru-RU">
                <a:solidFill>
                  <a:prstClr val="black"/>
                </a:solidFill>
                <a:latin typeface="Arial" charset="0"/>
              </a:rPr>
              <a:pPr eaLnBrk="1" hangingPunct="1"/>
              <a:t>11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F9F63-187D-4439-938B-1585C9FFB81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373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E527A-348C-4BC3-B85B-A236FAFD1D9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75328-E015-44D4-B831-8DD943110887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7F75F-823B-43C3-8BD6-A34AA391F23B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94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C68D95-A6DC-4C40-8FED-43745B4476E1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25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4CF2F2-4082-4651-9ED8-63F40A932BFC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1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7BB3A-C22C-4F5C-9CC9-5A6362B0FEF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82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3C7A7-440C-444C-96B0-34E28F2EA27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91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4424-CB25-4CEC-8994-A7473B89D2C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6C629-113A-4BD0-BF39-6ECADBC999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670A2-1B1D-410A-864D-45EE928A8F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D57D8-E027-4879-A9BF-566BD0ED97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8E8CD-9021-4F4E-ACD3-CFB89D6FFE6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54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30218-88E8-4E31-901D-1B4A31E503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85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8E229-B033-40EF-92DE-DE1DDF68BEA9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3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8F61C-2580-4D5C-8BFC-856AA0BF94B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51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2AA83-1D75-4BB8-AA55-6F8F412F1C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0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72AE1-E858-4E0A-9E9F-05C94A671A9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53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657E-BDDC-4B3B-A090-2148078975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00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DA5B-675B-4BCE-B71D-B214362B91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97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1928D-41D7-49F5-9506-105A8B36A1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6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621DD-EE86-43F9-A54A-2701482618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6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D0145-FAA0-4ACA-9234-7A8B35F097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10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D6EF6-3759-46EF-87E7-AFF3EC8712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9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ED8E-50FC-4784-91F9-AA5D9D5220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18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065D9-BE26-44A2-AB2C-0BE84D5CC679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8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54DEB-8931-4067-ADBB-0A287ADE07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5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D404-5DFD-444F-A107-3ED776ED1A2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12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19A6E-4FD5-4366-9671-E83A6BA452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0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8E4A0-433F-47ED-9C77-A0283BF450D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97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F9D5B-D3C4-46F1-AC87-B738E6E418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963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9F005-9103-4094-89EE-F6646AA8D9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501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B6C54-A9E0-4861-AD19-47A12258D3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2444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66D7-798E-4B19-A7C9-8189AEC155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5006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5F8D9-01FB-4167-B35B-DAD42B2B6B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34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F1ECA-C5F3-4807-94D6-9149104207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47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115F9-DD6A-4AB7-AF7B-7A43C1786D19}" type="datetime1">
              <a:rPr lang="ru-RU" smtClean="0"/>
              <a:t>23.08.2015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55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927-FF89-41A0-929F-B054DDE9F4C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62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59D51-B32F-42A4-B74B-8E0A3083DC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5711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DEF-2895-42C3-AF3A-97281889F6E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36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DDEB7-05CF-444E-B20B-A66AAEB574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2118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950B9-572C-4A1D-95F9-6A5C9DC3F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0600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CD712-5A31-4D41-B421-92A7D116BD6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E98B3-1451-4F49-B2D5-00C549A9F38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0980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FB350-BC14-4A7A-8FB1-50A7E024913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E15FA-5ACE-4372-BAF5-FEC2653A40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4320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A207B-A65A-418F-999F-4DD7D7D5810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DD880-8015-4C29-A210-7ABA27F31BD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3703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61597-D6C2-44B9-8D20-DD3A59AA24B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005D8-773F-4D53-BF73-E996F4DE019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608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9B38C-CD06-40D5-8EDC-CB737562AB9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C7DA2-5ADD-4B74-A03C-364358654A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390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6F2-0133-430E-9097-A921FFC2AA07}" type="datetime1">
              <a:rPr lang="ru-RU" smtClean="0"/>
              <a:t>23.08.2015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4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476DD-A22A-4E18-9EC0-AE5BBF8AAC9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828AF-6CC0-45DD-99FB-D1C6473BCD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4096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5539D-1ED2-4D94-A543-1972A553D88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F6C68-CD33-450F-B605-AB9C8E1CBED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098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C88E6-3985-4E31-B747-4792708F576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C6B0E-2BF3-448D-92FA-3DC0D2216E5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192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13680-A31B-45B7-B180-04FB7A26944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4678F-7785-4220-8B17-EE81ED8B68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843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A008-985E-4D1D-8D40-13BE70D1A0E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B0DDC-5A50-4CCE-B7A2-108DDBA3C60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8594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A1B54-6C8B-4C26-B608-972D2EC16F2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A1A97-0BCF-48A9-8C1F-153791AC5C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56132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7EFFF-6ED8-4163-A5BD-8AFE5686288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27190-C92F-44D6-96A5-8E4F1CBE44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2308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26F5B67-1288-45F4-92CD-0AD3479D04E2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549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9A14182-5453-4011-BAC3-9192E3A990F8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17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520110-9C8D-4A36-A11F-01E822C7A62D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63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35A8-082A-4CE5-A904-FEFF522F969C}" type="datetime1">
              <a:rPr lang="ru-RU" smtClean="0"/>
              <a:t>23.08.2015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00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E3203F-00EC-4184-9F66-1E1E9C11F252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298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A98FD3C-E956-44F5-BD76-EAFF99DB1825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3101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F7FFD3D-98E5-41D8-A9FF-CA74FBBAD825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76911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AA8292-CEA1-4BA3-AA9C-15393ED150CC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407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EF91CE1-AD4B-492F-A75A-5F3BBD142B14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43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AD378B-1399-46F4-8B53-FCFE9358B4C6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4368784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C4EAAF-08FF-4C42-9CBA-17B2F3697715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77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E2E3EC-9636-40C2-A8B8-4CFAB729CD52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80740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6430F4-551D-4466-8F59-B5E51987E31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02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C63BA-FF1F-4F56-B676-921872442B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86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2C7E2-EAC7-4B5B-9ED0-132444A4C79D}" type="datetime1">
              <a:rPr lang="ru-RU" smtClean="0"/>
              <a:t>23.08.2015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18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3BBE-94F0-431B-9360-22397769A1D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88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1621-9C8E-43F0-967C-927218A1F1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20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B705A-C7DE-4CA2-B4D2-829608F9FB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66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4A10B-E47C-4849-AB1F-3EBE996EA4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47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E70A7-C258-49E0-BAAB-D14FD76019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76987-5B3D-4EFD-95CC-14384BE288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3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AF9D-C500-44C9-A0EC-AB0240153AD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69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EE6C2-7B91-4773-8242-DBA600497C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5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2EB9-C35F-43DF-98B4-E9C88F0458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22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023D-314A-4AA9-B07B-7004C69455DE}" type="datetime1">
              <a:rPr lang="ru-RU" smtClean="0"/>
              <a:t>23.08.2015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39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A7A0B-6E3D-4BB4-B3A1-3F35E031C583}" type="datetime1">
              <a:rPr lang="ru-RU" smtClean="0"/>
              <a:t>23.08.2015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409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F7C4C4-6C96-40CB-B1F4-1CC42E6912E4}" type="datetime1">
              <a:rPr lang="ru-RU" smtClean="0"/>
              <a:t>23.08.2015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E81D2-496A-4540-86C7-6C7C751E5E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209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AB2B9-54AD-405A-8450-18179DE52E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19470-EB12-41D2-B0C3-1F5BE473A89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976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07046-B50E-4D6C-918E-9F8B5888FC9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7208-660E-44BC-B3E4-8931D3DD8E3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6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07D90-26B8-4413-8524-135007D8244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CD784-67CE-4D5C-8183-DEFB051CFA9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32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BA700-0723-47C8-AF72-F5C648BA760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79C786-9DB2-4C30-B1C0-070A05C77D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9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4875B35-A407-447E-AF01-EC46F05F5DE0}" type="datetime1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23.08.2015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ru-RU" smtClean="0">
                <a:solidFill>
                  <a:srgbClr val="E3DED1">
                    <a:shade val="50000"/>
                  </a:srgbClr>
                </a:solidFill>
              </a:rPr>
              <a:t>Туапсинский район</a:t>
            </a:r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E5A44D3-6988-4449-AC5E-2CA892F4F3C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26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93316-0D50-447C-A685-496EBEE2EA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1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microsoft.com/office/2007/relationships/hdphoto" Target="../media/hdphoto3.wdp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16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10" Type="http://schemas.openxmlformats.org/officeDocument/2006/relationships/image" Target="../media/image43.jpeg"/><Relationship Id="rId4" Type="http://schemas.openxmlformats.org/officeDocument/2006/relationships/image" Target="../media/image17.jpeg"/><Relationship Id="rId9" Type="http://schemas.microsoft.com/office/2007/relationships/diagramDrawing" Target="../diagrams/drawin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img-fotki.yandex.ru/get/4214/pilot-unity.0/0_31941_5705f244_L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lazarevskoe.ru/images/dolmeni/photo/24.jpg" TargetMode="External"/><Relationship Id="rId5" Type="http://schemas.microsoft.com/office/2007/relationships/hdphoto" Target="../media/hdphoto1.wdp"/><Relationship Id="rId4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3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6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4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73.jpeg"/><Relationship Id="rId4" Type="http://schemas.openxmlformats.org/officeDocument/2006/relationships/image" Target="../media/image7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6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4/05/22/868421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70507"/>
            <a:ext cx="1584176" cy="153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676" y="3572640"/>
            <a:ext cx="5075936" cy="222210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0870">
            <a:off x="4425535" y="364319"/>
            <a:ext cx="4288300" cy="29343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532691" y="1596068"/>
            <a:ext cx="24911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79646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Муниципальное автономное образовательное учреждение средняя общеобразовательная школа №5 им. Г.И. Щедрина г. Туапсе  муниципальное образование Туапсинский район </a:t>
            </a:r>
            <a:endParaRPr lang="ru-RU" dirty="0">
              <a:solidFill>
                <a:srgbClr val="F79646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5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018" y="1588521"/>
            <a:ext cx="5457495" cy="428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96752"/>
            <a:ext cx="8424935" cy="5632311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defRPr/>
            </a:pP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Год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две тысячи тринадцатый 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Нам принёс благую весть –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 городе пилотной школой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Быть для нас большая честь.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Нам Федеральные Стандарты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Второго поколения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Ученика за каждой партой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Раскроют без сомнения.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« Что такое этот ФГОС?»-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Задавали мы вопрос.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Но во всём разобрались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И за дело принялись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>
              <a:defRPr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pPr>
              <a:defRPr/>
            </a:pP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rgbClr val="FFC000"/>
                </a:solidFill>
              </a:rPr>
              <a:t> 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2114080" y="102233"/>
            <a:ext cx="7059751" cy="864095"/>
            <a:chOff x="2978231" y="298123"/>
            <a:chExt cx="2435412" cy="139816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 2013 школа работает в пилотном режиме ведения ФГОС основного общего образования</a:t>
              </a:r>
              <a:endParaRPr lang="ru-RU" sz="2400" kern="1200" dirty="0"/>
            </a:p>
          </p:txBody>
        </p:sp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" y="184539"/>
            <a:ext cx="1976745" cy="7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29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Группа 20"/>
          <p:cNvGrpSpPr>
            <a:grpSpLocks/>
          </p:cNvGrpSpPr>
          <p:nvPr/>
        </p:nvGrpSpPr>
        <p:grpSpPr bwMode="auto">
          <a:xfrm>
            <a:off x="395288" y="1584325"/>
            <a:ext cx="8302625" cy="5157788"/>
            <a:chOff x="468313" y="1484784"/>
            <a:chExt cx="8302625" cy="5157787"/>
          </a:xfrm>
        </p:grpSpPr>
        <p:grpSp>
          <p:nvGrpSpPr>
            <p:cNvPr id="21507" name="Группа 28"/>
            <p:cNvGrpSpPr>
              <a:grpSpLocks/>
            </p:cNvGrpSpPr>
            <p:nvPr/>
          </p:nvGrpSpPr>
          <p:grpSpPr bwMode="auto">
            <a:xfrm>
              <a:off x="468313" y="1484784"/>
              <a:ext cx="8302625" cy="5157787"/>
              <a:chOff x="456430" y="1473990"/>
              <a:chExt cx="8303274" cy="5339386"/>
            </a:xfrm>
          </p:grpSpPr>
          <p:sp>
            <p:nvSpPr>
              <p:cNvPr id="21" name="Шестиугольник 20"/>
              <p:cNvSpPr/>
              <p:nvPr/>
            </p:nvSpPr>
            <p:spPr>
              <a:xfrm>
                <a:off x="2412383" y="3654774"/>
                <a:ext cx="2410013" cy="2078892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1">
                  <a:lumMod val="75000"/>
                  <a:alpha val="6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3" name="Шестиугольник 22"/>
              <p:cNvSpPr/>
              <p:nvPr/>
            </p:nvSpPr>
            <p:spPr>
              <a:xfrm>
                <a:off x="4393738" y="2575064"/>
                <a:ext cx="2410013" cy="2077249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1">
                  <a:lumMod val="75000"/>
                  <a:alpha val="6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Шестиугольник 24"/>
              <p:cNvSpPr/>
              <p:nvPr/>
            </p:nvSpPr>
            <p:spPr>
              <a:xfrm>
                <a:off x="4393738" y="4736127"/>
                <a:ext cx="2410013" cy="2077249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FFFFCC">
                  <a:alpha val="90000"/>
                </a:srgbClr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7" name="Шестиугольник 26"/>
              <p:cNvSpPr/>
              <p:nvPr/>
            </p:nvSpPr>
            <p:spPr>
              <a:xfrm>
                <a:off x="2412383" y="1493711"/>
                <a:ext cx="2410013" cy="208053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1">
                  <a:lumMod val="75000"/>
                  <a:alpha val="62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grpSp>
            <p:nvGrpSpPr>
              <p:cNvPr id="21513" name="Шестиугольник 27"/>
              <p:cNvGrpSpPr>
                <a:grpSpLocks/>
              </p:cNvGrpSpPr>
              <p:nvPr/>
            </p:nvGrpSpPr>
            <p:grpSpPr bwMode="auto">
              <a:xfrm>
                <a:off x="6327247" y="1473990"/>
                <a:ext cx="2432457" cy="2102865"/>
                <a:chOff x="6327648" y="1402080"/>
                <a:chExt cx="2432304" cy="2103120"/>
              </a:xfrm>
            </p:grpSpPr>
            <p:pic>
              <p:nvPicPr>
                <p:cNvPr id="21520" name="Шестиугольник 27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327648" y="1402080"/>
                  <a:ext cx="2432304" cy="21031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2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6712294" y="1735373"/>
                  <a:ext cx="1662361" cy="1433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ru-RU" sz="2400" smtClean="0">
                    <a:solidFill>
                      <a:prstClr val="black"/>
                    </a:solidFill>
                    <a:latin typeface="Tahoma" pitchFamily="34" charset="0"/>
                  </a:endParaRPr>
                </a:p>
              </p:txBody>
            </p:sp>
          </p:grpSp>
          <p:grpSp>
            <p:nvGrpSpPr>
              <p:cNvPr id="21514" name="Шестиугольник 29"/>
              <p:cNvGrpSpPr>
                <a:grpSpLocks/>
              </p:cNvGrpSpPr>
              <p:nvPr/>
            </p:nvGrpSpPr>
            <p:grpSpPr bwMode="auto">
              <a:xfrm>
                <a:off x="456430" y="2552852"/>
                <a:ext cx="2395878" cy="2102865"/>
                <a:chOff x="457200" y="2481072"/>
                <a:chExt cx="2395728" cy="2103120"/>
              </a:xfrm>
            </p:grpSpPr>
            <p:pic>
              <p:nvPicPr>
                <p:cNvPr id="21518" name="Шестиугольник 29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" y="2481072"/>
                  <a:ext cx="2395728" cy="21031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19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839154" y="2818054"/>
                  <a:ext cx="1630193" cy="14283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kumimoji="1" lang="ru-RU" sz="2400" smtClean="0">
                    <a:solidFill>
                      <a:prstClr val="black"/>
                    </a:solidFill>
                    <a:latin typeface="Tahoma" pitchFamily="34" charset="0"/>
                  </a:endParaRPr>
                </a:p>
              </p:txBody>
            </p:sp>
          </p:grpSp>
          <p:sp>
            <p:nvSpPr>
              <p:cNvPr id="30" name="TextBox 10"/>
              <p:cNvSpPr txBox="1">
                <a:spLocks noChangeArrowheads="1"/>
              </p:cNvSpPr>
              <p:nvPr/>
            </p:nvSpPr>
            <p:spPr bwMode="auto">
              <a:xfrm>
                <a:off x="2450486" y="2095193"/>
                <a:ext cx="2410013" cy="851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sx="1000" sy="1000" algn="ctr" rotWithShape="0">
                  <a:schemeClr val="tx2">
                    <a:lumMod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kumimoji="1" lang="ru-RU" sz="2400" b="1" dirty="0">
                    <a:solidFill>
                      <a:prstClr val="white"/>
                    </a:solidFill>
                    <a:latin typeface="Tahoma" pitchFamily="34" charset="0"/>
                  </a:rPr>
                  <a:t>НОВЫЕ </a:t>
                </a:r>
              </a:p>
              <a:p>
                <a:pPr algn="ctr" eaLnBrk="0" hangingPunct="0">
                  <a:defRPr/>
                </a:pPr>
                <a:r>
                  <a:rPr kumimoji="1" lang="ru-RU" sz="2400" b="1" dirty="0">
                    <a:solidFill>
                      <a:prstClr val="white"/>
                    </a:solidFill>
                    <a:latin typeface="Tahoma" pitchFamily="34" charset="0"/>
                  </a:rPr>
                  <a:t>СТАНДАРТЫ</a:t>
                </a:r>
              </a:p>
            </p:txBody>
          </p:sp>
          <p:sp>
            <p:nvSpPr>
              <p:cNvPr id="31" name="TextBox 10"/>
              <p:cNvSpPr txBox="1">
                <a:spLocks noChangeArrowheads="1"/>
              </p:cNvSpPr>
              <p:nvPr/>
            </p:nvSpPr>
            <p:spPr bwMode="auto">
              <a:xfrm>
                <a:off x="4412789" y="3212700"/>
                <a:ext cx="2390962" cy="8594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sx="1000" sy="1000" algn="ctr" rotWithShape="0">
                  <a:schemeClr val="tx2">
                    <a:lumMod val="50000"/>
                  </a:schemeClr>
                </a:outerShdw>
              </a:effectLst>
            </p:spPr>
            <p:txBody>
              <a:bodyPr>
                <a:spAutoFit/>
              </a:bodyPr>
              <a:lstStyle/>
              <a:p>
                <a:pPr algn="ctr" eaLnBrk="0" hangingPunct="0">
                  <a:defRPr/>
                </a:pPr>
                <a:r>
                  <a:rPr kumimoji="1" lang="ru-RU" sz="2400" b="1" dirty="0">
                    <a:solidFill>
                      <a:srgbClr val="FFFFCC"/>
                    </a:solidFill>
                    <a:latin typeface="Tahoma" pitchFamily="34" charset="0"/>
                  </a:rPr>
                  <a:t>НОВЫЕ </a:t>
                </a:r>
              </a:p>
              <a:p>
                <a:pPr algn="ctr" eaLnBrk="0" hangingPunct="0">
                  <a:defRPr/>
                </a:pPr>
                <a:r>
                  <a:rPr kumimoji="1" lang="ru-RU" sz="2400" b="1" dirty="0">
                    <a:solidFill>
                      <a:srgbClr val="FFFFCC"/>
                    </a:solidFill>
                    <a:latin typeface="Tahoma" pitchFamily="34" charset="0"/>
                  </a:rPr>
                  <a:t>ПОДХОДЫ</a:t>
                </a:r>
              </a:p>
            </p:txBody>
          </p:sp>
          <p:pic>
            <p:nvPicPr>
              <p:cNvPr id="21517" name="TextBox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9947" y="4222953"/>
                <a:ext cx="2408071" cy="11093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0" name="Picture 18" descr="D:\~РАБОЧАЯ\РС\Logo_RS(синий).gif"/>
            <p:cNvPicPr>
              <a:picLocks noChangeAspect="1" noChangeArrowheads="1"/>
            </p:cNvPicPr>
            <p:nvPr/>
          </p:nvPicPr>
          <p:blipFill>
            <a:blip r:embed="rId6">
              <a:lum bright="-10000" contrast="-30000"/>
            </a:blip>
            <a:srcRect/>
            <a:stretch>
              <a:fillRect/>
            </a:stretch>
          </p:blipFill>
          <p:spPr bwMode="auto">
            <a:xfrm>
              <a:off x="5148263" y="4724871"/>
              <a:ext cx="855662" cy="1857375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65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62277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" y="184539"/>
            <a:ext cx="1976745" cy="7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2084249" y="116632"/>
            <a:ext cx="7059751" cy="864095"/>
            <a:chOff x="2978231" y="298123"/>
            <a:chExt cx="2435412" cy="1398168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 2013 школа работает в пилотном режиме ведения ФГОС основного общего образования</a:t>
              </a:r>
              <a:endParaRPr lang="ru-RU" sz="2400" kern="1200" dirty="0"/>
            </a:p>
          </p:txBody>
        </p:sp>
      </p:grpSp>
      <p:pic>
        <p:nvPicPr>
          <p:cNvPr id="6" name="Picture 2" descr="C:\Users\Dac\Documents\Дочь\Даценко В\фото\20141121_1234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622" y="1890084"/>
            <a:ext cx="4156593" cy="21431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3" descr="C:\Users\Dac\Documents\Дочь\Даценко В\фото\20141121_1252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916832"/>
            <a:ext cx="3428992" cy="21431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4" descr="C:\Users\Dac\Documents\Дочь\Даценко В\фото\20141121_1309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55982" y="4326213"/>
            <a:ext cx="3930230" cy="20763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7" descr="C:\Users\Dac\Documents\Дочь\Даценко В\фото\20141121_1305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363406"/>
            <a:ext cx="3793715" cy="20019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38306" y="1268760"/>
            <a:ext cx="8563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Исследовательская и проектная работа учащихся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523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85145"/>
            <a:ext cx="8407790" cy="580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1500644" y="174148"/>
            <a:ext cx="6336705" cy="432048"/>
            <a:chOff x="2978231" y="298123"/>
            <a:chExt cx="2435412" cy="139816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dirty="0" smtClean="0"/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Участие </a:t>
              </a:r>
              <a:r>
                <a:rPr lang="ru-RU" sz="2400" dirty="0"/>
                <a:t>в сетевых проектах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0200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19" y="476672"/>
            <a:ext cx="8787210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09871"/>
            <a:ext cx="4176464" cy="304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11960" y="980728"/>
            <a:ext cx="4824536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Учебно-исследовательская и проектная деятельность в рамках внеурочной деятельности учитель: Передельская Т.В.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500644" y="174148"/>
            <a:ext cx="6336705" cy="432048"/>
            <a:chOff x="2978231" y="298123"/>
            <a:chExt cx="2435412" cy="1398168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dirty="0" smtClean="0"/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Участие </a:t>
              </a:r>
              <a:r>
                <a:rPr lang="ru-RU" sz="2400" dirty="0"/>
                <a:t>в сетевых проектах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67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82" y="2348880"/>
            <a:ext cx="4590777" cy="3445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1\Desktop\Фото-001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414" y="3356992"/>
            <a:ext cx="383802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Фото-00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8640"/>
            <a:ext cx="4176464" cy="3129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Pictures\Pobeda70_logo_RGB-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692" y="620688"/>
            <a:ext cx="971054" cy="151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620688"/>
            <a:ext cx="3326391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Проектная деятельность в рамках внеурочной деятельности учитель: </a:t>
            </a:r>
            <a:r>
              <a:rPr lang="ru-RU" sz="2000" dirty="0" err="1" smtClean="0"/>
              <a:t>Шаповалова</a:t>
            </a:r>
            <a:r>
              <a:rPr lang="ru-RU" sz="2000" dirty="0" smtClean="0"/>
              <a:t> Г.В.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8940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25" y="2363437"/>
            <a:ext cx="3286462" cy="435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24944"/>
            <a:ext cx="4965948" cy="342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6"/>
          <p:cNvGrpSpPr/>
          <p:nvPr/>
        </p:nvGrpSpPr>
        <p:grpSpPr>
          <a:xfrm>
            <a:off x="2050968" y="208451"/>
            <a:ext cx="6913520" cy="576064"/>
            <a:chOff x="2978231" y="298123"/>
            <a:chExt cx="2435412" cy="1398168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Наши первые «победные» исследования</a:t>
              </a:r>
              <a:endParaRPr lang="ru-RU" sz="2400" kern="1200" dirty="0"/>
            </a:p>
          </p:txBody>
        </p:sp>
      </p:grp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" y="184539"/>
            <a:ext cx="1976745" cy="7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19675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Даценко В., </a:t>
            </a:r>
            <a:r>
              <a:rPr lang="ru-RU" b="1" dirty="0" err="1"/>
              <a:t>Сегренева</a:t>
            </a:r>
            <a:r>
              <a:rPr lang="ru-RU" b="1" dirty="0"/>
              <a:t> А., </a:t>
            </a:r>
            <a:r>
              <a:rPr lang="ru-RU" b="1" dirty="0" err="1"/>
              <a:t>Забураев</a:t>
            </a:r>
            <a:r>
              <a:rPr lang="ru-RU" b="1" dirty="0"/>
              <a:t> А., Гладких Л. (5в класс) –</a:t>
            </a:r>
            <a:r>
              <a:rPr lang="ru-RU" dirty="0"/>
              <a:t> диплом за победу в интернет-игре «Окружающий мир глазами детей» в рамках Х международного конкурса исследовательских работ учащихся «Инструментальные исследования окружающей среды». </a:t>
            </a:r>
            <a:r>
              <a:rPr lang="ru-RU" b="1" dirty="0"/>
              <a:t>Диплом </a:t>
            </a:r>
            <a:r>
              <a:rPr lang="en-US" b="1" dirty="0"/>
              <a:t>III</a:t>
            </a:r>
            <a:r>
              <a:rPr lang="ru-RU" b="1" dirty="0"/>
              <a:t> степени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835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890" y="2589034"/>
            <a:ext cx="4100700" cy="278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050968" y="208451"/>
            <a:ext cx="6913520" cy="576064"/>
            <a:chOff x="2978231" y="298123"/>
            <a:chExt cx="2435412" cy="139816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Наши первые «победные» исследования</a:t>
              </a:r>
              <a:endParaRPr lang="ru-RU" sz="2400" kern="1200" dirty="0"/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" y="184539"/>
            <a:ext cx="1976745" cy="7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3" y="1268760"/>
            <a:ext cx="83806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Даценко </a:t>
            </a:r>
            <a:r>
              <a:rPr lang="ru-RU" b="1" dirty="0"/>
              <a:t>В.</a:t>
            </a:r>
            <a:r>
              <a:rPr lang="ru-RU" dirty="0"/>
              <a:t> (5 класс)- диплом 2 степени краевого конкурса « Семейные экологические проекты».</a:t>
            </a:r>
          </a:p>
          <a:p>
            <a:r>
              <a:rPr lang="ru-RU" b="1" dirty="0" err="1"/>
              <a:t>Ерендеев</a:t>
            </a:r>
            <a:r>
              <a:rPr lang="ru-RU" b="1" dirty="0"/>
              <a:t> Н.</a:t>
            </a:r>
            <a:r>
              <a:rPr lang="ru-RU" dirty="0"/>
              <a:t> (6 класс)- победитель экологического проекта «Победа деда- моя победа».</a:t>
            </a:r>
          </a:p>
          <a:p>
            <a:r>
              <a:rPr lang="ru-RU" b="1" dirty="0" err="1"/>
              <a:t>Труш</a:t>
            </a:r>
            <a:r>
              <a:rPr lang="ru-RU" dirty="0"/>
              <a:t> </a:t>
            </a:r>
            <a:r>
              <a:rPr lang="ru-RU" b="1" dirty="0"/>
              <a:t>Н</a:t>
            </a:r>
            <a:r>
              <a:rPr lang="ru-RU" dirty="0"/>
              <a:t>., ( 6 класс)</a:t>
            </a:r>
            <a:r>
              <a:rPr lang="ru-RU" b="1" dirty="0"/>
              <a:t> Доценко В., </a:t>
            </a:r>
            <a:r>
              <a:rPr lang="ru-RU" b="1" dirty="0" err="1"/>
              <a:t>Сегренева</a:t>
            </a:r>
            <a:r>
              <a:rPr lang="ru-RU" b="1" dirty="0"/>
              <a:t> А.</a:t>
            </a:r>
            <a:r>
              <a:rPr lang="ru-RU" dirty="0"/>
              <a:t> (5 класс),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0329" y="4653136"/>
            <a:ext cx="78488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/>
              <a:t>Ерендеев</a:t>
            </a:r>
            <a:r>
              <a:rPr lang="ru-RU" b="1" dirty="0"/>
              <a:t> Н.</a:t>
            </a:r>
            <a:r>
              <a:rPr lang="ru-RU" dirty="0"/>
              <a:t> (6 класс)- 3 место в краевом этапе экологического проекта «Победа деда- моя победа».</a:t>
            </a:r>
          </a:p>
          <a:p>
            <a:endParaRPr lang="ru-RU" b="1" dirty="0" smtClean="0"/>
          </a:p>
          <a:p>
            <a:r>
              <a:rPr lang="ru-RU" b="1" dirty="0" smtClean="0"/>
              <a:t>Кулаков </a:t>
            </a:r>
            <a:r>
              <a:rPr lang="ru-RU" b="1" dirty="0"/>
              <a:t>М. :(</a:t>
            </a:r>
            <a:r>
              <a:rPr lang="ru-RU" dirty="0"/>
              <a:t>6 класс</a:t>
            </a:r>
            <a:r>
              <a:rPr lang="ru-RU" b="1" dirty="0"/>
              <a:t>), , </a:t>
            </a:r>
            <a:r>
              <a:rPr lang="ru-RU" b="1" dirty="0" err="1"/>
              <a:t>Сегренева</a:t>
            </a:r>
            <a:r>
              <a:rPr lang="ru-RU" b="1" dirty="0"/>
              <a:t> А</a:t>
            </a:r>
            <a:r>
              <a:rPr lang="ru-RU" dirty="0"/>
              <a:t>. (5класс)- победители краевого этапа во Всероссийском конкурсе «Это знают все».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274" y="2966761"/>
            <a:ext cx="4163096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Проектная деятельность в рамках внеурочной деятельности </a:t>
            </a:r>
          </a:p>
          <a:p>
            <a:r>
              <a:rPr lang="ru-RU" sz="2000" dirty="0" smtClean="0"/>
              <a:t>учитель: </a:t>
            </a:r>
            <a:r>
              <a:rPr lang="ru-RU" sz="2000" dirty="0" err="1" smtClean="0"/>
              <a:t>Пельтекьян</a:t>
            </a:r>
            <a:r>
              <a:rPr lang="ru-RU" sz="2000" dirty="0" smtClean="0"/>
              <a:t> С. В.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263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1\Desktop\_20150822_2224051111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8991" y="1196752"/>
            <a:ext cx="3312368" cy="502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553" y="1916832"/>
            <a:ext cx="3024336" cy="4456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52" y="1124744"/>
            <a:ext cx="3078584" cy="44017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050968" y="208451"/>
            <a:ext cx="6913520" cy="576064"/>
            <a:chOff x="2978231" y="298123"/>
            <a:chExt cx="2435412" cy="139816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Наши первые «победные» исследования</a:t>
              </a:r>
              <a:endParaRPr lang="ru-RU" sz="2400" kern="1200" dirty="0"/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3" y="184539"/>
            <a:ext cx="1976745" cy="728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568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8662" y="214290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Пути модернизации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23256181"/>
              </p:ext>
            </p:extLst>
          </p:nvPr>
        </p:nvGraphicFramePr>
        <p:xfrm>
          <a:off x="142844" y="642918"/>
          <a:ext cx="8572560" cy="6026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00364" y="2500306"/>
            <a:ext cx="3071834" cy="409577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349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79"/>
            </a:avLst>
          </a:prstGeom>
          <a:solidFill>
            <a:srgbClr val="F9B67F">
              <a:alpha val="70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1" y="4077072"/>
            <a:ext cx="5184576" cy="1200329"/>
          </a:xfrm>
          <a:prstGeom prst="rect">
            <a:avLst/>
          </a:prstGeom>
          <a:solidFill>
            <a:schemeClr val="lt1">
              <a:alpha val="58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Школа расположена в прекрасном уголке. 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Где море оставляет рисунки на песке.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Где горы  составляют красивейший пейзаж.</a:t>
            </a:r>
          </a:p>
          <a:p>
            <a:r>
              <a:rPr lang="ru-RU" dirty="0" smtClean="0">
                <a:solidFill>
                  <a:prstClr val="black"/>
                </a:solidFill>
              </a:rPr>
              <a:t>Тобой мы восхищаемся, любимый город наш!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4" name="Picture 2" descr="Картинка 58 из 15610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40"/>
            <a:ext cx="1872208" cy="1400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www.natpress.net/uploads/posts/2011-06/1307249924_tuapse3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10"/>
          <a:stretch/>
        </p:blipFill>
        <p:spPr bwMode="auto">
          <a:xfrm>
            <a:off x="6876256" y="188640"/>
            <a:ext cx="2098245" cy="1400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Картинка 51 из 156109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99" y="5373216"/>
            <a:ext cx="1913429" cy="125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bms.24open.ru/images/e82c84328f65d3ca7e89385d54ee612b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415" y="5348388"/>
            <a:ext cx="1800200" cy="1308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88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-1276350" y="4646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graphicFrame>
        <p:nvGraphicFramePr>
          <p:cNvPr id="11" name="Схема 10"/>
          <p:cNvGraphicFramePr/>
          <p:nvPr/>
        </p:nvGraphicFramePr>
        <p:xfrm>
          <a:off x="-928726" y="1071546"/>
          <a:ext cx="10644262" cy="5675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500166" y="214290"/>
            <a:ext cx="6513343" cy="576064"/>
            <a:chOff x="2978231" y="298123"/>
            <a:chExt cx="2435412" cy="139816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Современная  школьная  инфраструктура</a:t>
              </a:r>
              <a:endParaRPr lang="ru-RU" sz="2400" kern="1200" dirty="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-1276350" y="46466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pic>
        <p:nvPicPr>
          <p:cNvPr id="6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6"/>
          <p:cNvGrpSpPr/>
          <p:nvPr/>
        </p:nvGrpSpPr>
        <p:grpSpPr>
          <a:xfrm>
            <a:off x="1500166" y="214290"/>
            <a:ext cx="6513343" cy="576064"/>
            <a:chOff x="2978231" y="298123"/>
            <a:chExt cx="2435412" cy="1398168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solidFill>
              <a:srgbClr val="E2A482">
                <a:alpha val="88000"/>
              </a:srgb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/>
                <a:t>Современная  школьная  инфраструктура</a:t>
              </a:r>
              <a:endParaRPr lang="ru-RU" sz="2400" kern="12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14282" y="1142984"/>
            <a:ext cx="871543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Реконструкция внешнего и внутреннего  облика школы</a:t>
            </a:r>
            <a:endParaRPr lang="ru-RU" sz="28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8332" y="3687900"/>
            <a:ext cx="2882013" cy="216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7" descr="DSC004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8333" y="1571612"/>
            <a:ext cx="288201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1571612"/>
            <a:ext cx="276701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3570" y="3687900"/>
            <a:ext cx="2745172" cy="2136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536" y="1571612"/>
            <a:ext cx="2643206" cy="1983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C:\Documents and Settings\Администратор\Мои документы\фото школа 2007\кабинет географии\IMG_6563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37790" y="3731197"/>
            <a:ext cx="2729981" cy="211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1500166" y="214290"/>
            <a:ext cx="6513343" cy="576064"/>
            <a:chOff x="2978231" y="298123"/>
            <a:chExt cx="2435412" cy="1398168"/>
          </a:xfrm>
          <a:solidFill>
            <a:srgbClr val="2A3BDA"/>
          </a:solidFill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Система поддержки талантливых детей</a:t>
              </a:r>
              <a:endParaRPr lang="ru-RU" sz="2400" kern="1200" dirty="0"/>
            </a:p>
          </p:txBody>
        </p:sp>
      </p:grpSp>
      <p:graphicFrame>
        <p:nvGraphicFramePr>
          <p:cNvPr id="22" name="Содержимое 3"/>
          <p:cNvGraphicFramePr>
            <a:graphicFrameLocks/>
          </p:cNvGraphicFramePr>
          <p:nvPr/>
        </p:nvGraphicFramePr>
        <p:xfrm>
          <a:off x="571472" y="1214422"/>
          <a:ext cx="8429621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214282" y="5572140"/>
            <a:ext cx="8617405" cy="879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Реализация   программы «Одаренные дети» через основные формы внеурочной деятельности</a:t>
            </a:r>
            <a:endParaRPr lang="ru-RU" sz="28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493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86" y="222414"/>
            <a:ext cx="8725802" cy="6436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09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60" y="404664"/>
            <a:ext cx="1365504" cy="1024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6" r="1" b="48840"/>
          <a:stretch/>
        </p:blipFill>
        <p:spPr bwMode="auto">
          <a:xfrm>
            <a:off x="107504" y="2017697"/>
            <a:ext cx="5508104" cy="43204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ymn4.ru/asp/blog/query/image.asp?id=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52"/>
            <a:ext cx="1143008" cy="11960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09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241" y="251414"/>
            <a:ext cx="7794942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Победители  и призеры муниципального этапа Всероссийской олимпиады школьников  2014-2015 уч. гг. </a:t>
            </a:r>
            <a:endParaRPr lang="ru-RU" sz="20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211694"/>
            <a:ext cx="8856984" cy="532453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Киреева </a:t>
            </a:r>
            <a:r>
              <a:rPr lang="ru-RU" sz="2000" dirty="0"/>
              <a:t>Н. 7 </a:t>
            </a:r>
            <a:r>
              <a:rPr lang="ru-RU" sz="2000" dirty="0" err="1"/>
              <a:t>кл</a:t>
            </a:r>
            <a:r>
              <a:rPr lang="ru-RU" sz="2000" dirty="0" smtClean="0"/>
              <a:t>.- победитель </a:t>
            </a:r>
            <a:r>
              <a:rPr lang="ru-RU" sz="2000" dirty="0"/>
              <a:t>муниципального этапа олимпиады по русскому </a:t>
            </a:r>
            <a:r>
              <a:rPr lang="ru-RU" sz="2000" dirty="0" smtClean="0"/>
              <a:t>языку</a:t>
            </a:r>
            <a:endParaRPr lang="ru-RU" sz="2000" dirty="0"/>
          </a:p>
          <a:p>
            <a:r>
              <a:rPr lang="ru-RU" sz="2000" dirty="0" err="1"/>
              <a:t>Маколова</a:t>
            </a:r>
            <a:r>
              <a:rPr lang="ru-RU" sz="2000" dirty="0"/>
              <a:t> М. 7 </a:t>
            </a:r>
            <a:r>
              <a:rPr lang="ru-RU" sz="2000" dirty="0" err="1"/>
              <a:t>кл</a:t>
            </a:r>
            <a:r>
              <a:rPr lang="ru-RU" sz="2000" dirty="0" smtClean="0"/>
              <a:t>.-  победитель </a:t>
            </a:r>
            <a:r>
              <a:rPr lang="ru-RU" sz="2000" dirty="0"/>
              <a:t>муниципального этапа олимпиады по русскому </a:t>
            </a:r>
            <a:r>
              <a:rPr lang="ru-RU" sz="2000" dirty="0" smtClean="0"/>
              <a:t>языку</a:t>
            </a:r>
            <a:endParaRPr lang="ru-RU" sz="2000" dirty="0"/>
          </a:p>
          <a:p>
            <a:r>
              <a:rPr lang="ru-RU" sz="2000" dirty="0"/>
              <a:t>Тарасенко Ю. 8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русскому </a:t>
            </a:r>
            <a:r>
              <a:rPr lang="ru-RU" sz="2000" dirty="0" smtClean="0"/>
              <a:t>языку</a:t>
            </a:r>
            <a:endParaRPr lang="ru-RU" sz="2000" dirty="0"/>
          </a:p>
          <a:p>
            <a:r>
              <a:rPr lang="ru-RU" sz="2000" dirty="0"/>
              <a:t>Грызун А. 10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err="1" smtClean="0"/>
              <a:t>рус.языку</a:t>
            </a:r>
            <a:endParaRPr lang="ru-RU" sz="2000" dirty="0"/>
          </a:p>
          <a:p>
            <a:r>
              <a:rPr lang="ru-RU" sz="2000" dirty="0"/>
              <a:t>Руденко О. 7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smtClean="0"/>
              <a:t>литературе</a:t>
            </a:r>
            <a:endParaRPr lang="ru-RU" sz="2000" dirty="0"/>
          </a:p>
          <a:p>
            <a:r>
              <a:rPr lang="ru-RU" sz="2000" dirty="0" err="1"/>
              <a:t>Какора</a:t>
            </a:r>
            <a:r>
              <a:rPr lang="ru-RU" sz="2000" dirty="0"/>
              <a:t> С. 8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smtClean="0"/>
              <a:t>литературе</a:t>
            </a:r>
            <a:endParaRPr lang="ru-RU" sz="2000" dirty="0"/>
          </a:p>
          <a:p>
            <a:r>
              <a:rPr lang="ru-RU" sz="2000" dirty="0"/>
              <a:t>Шкода Е. 9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литературе,</a:t>
            </a:r>
          </a:p>
          <a:p>
            <a:r>
              <a:rPr lang="ru-RU" sz="2000" dirty="0" err="1"/>
              <a:t>Лагунова</a:t>
            </a:r>
            <a:r>
              <a:rPr lang="ru-RU" sz="2000" dirty="0"/>
              <a:t> А. 10 </a:t>
            </a:r>
            <a:r>
              <a:rPr lang="ru-RU" sz="2000" dirty="0" err="1"/>
              <a:t>кл</a:t>
            </a:r>
            <a:r>
              <a:rPr lang="ru-RU" sz="2000" dirty="0" smtClean="0"/>
              <a:t>.- победитель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smtClean="0"/>
              <a:t>литературе</a:t>
            </a:r>
            <a:endParaRPr lang="ru-RU" sz="2000" dirty="0"/>
          </a:p>
          <a:p>
            <a:r>
              <a:rPr lang="ru-RU" sz="2000" dirty="0"/>
              <a:t>Демидова А. 10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smtClean="0"/>
              <a:t>литературе</a:t>
            </a:r>
            <a:endParaRPr lang="ru-RU" sz="2000" dirty="0"/>
          </a:p>
          <a:p>
            <a:r>
              <a:rPr lang="ru-RU" sz="2000" dirty="0"/>
              <a:t>Цветкова М. 11 </a:t>
            </a:r>
            <a:r>
              <a:rPr lang="ru-RU" sz="2000" dirty="0" err="1"/>
              <a:t>кл</a:t>
            </a:r>
            <a:r>
              <a:rPr lang="ru-RU" sz="2000" dirty="0" smtClean="0"/>
              <a:t>.- призер </a:t>
            </a:r>
            <a:r>
              <a:rPr lang="ru-RU" sz="2000" dirty="0"/>
              <a:t>муниципального этапа олимпиады по </a:t>
            </a:r>
            <a:r>
              <a:rPr lang="ru-RU" sz="2000" dirty="0" smtClean="0"/>
              <a:t>литературе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1663042" y="811584"/>
            <a:ext cx="5832648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Русский язык, литература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99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ymn4.ru/asp/blog/query/image.asp?id=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52"/>
            <a:ext cx="1143008" cy="11960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09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241" y="251414"/>
            <a:ext cx="7794942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Победители  и призеры муниципального этапа Всероссийской олимпиады школьников  2014-2015 уч. гг. </a:t>
            </a:r>
            <a:endParaRPr lang="ru-RU" sz="20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844824"/>
            <a:ext cx="8587293" cy="440120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ru-RU" sz="2000" dirty="0"/>
          </a:p>
          <a:p>
            <a:r>
              <a:rPr lang="ru-RU" sz="2000" dirty="0" smtClean="0"/>
              <a:t>Нерсесян В. (10б класс) победитель муниципального этапа всероссийской олимпиады школьников по праву. </a:t>
            </a:r>
          </a:p>
          <a:p>
            <a:r>
              <a:rPr lang="ru-RU" sz="2000" dirty="0" err="1" smtClean="0"/>
              <a:t>Свечкарева</a:t>
            </a:r>
            <a:r>
              <a:rPr lang="ru-RU" sz="2000" dirty="0" smtClean="0"/>
              <a:t> И. (9а класс) победитель муниципального этапа всероссийской олимпиады школьников по обществознанию. </a:t>
            </a:r>
          </a:p>
          <a:p>
            <a:r>
              <a:rPr lang="ru-RU" sz="2000" dirty="0" err="1" smtClean="0"/>
              <a:t>Лазько</a:t>
            </a:r>
            <a:r>
              <a:rPr lang="ru-RU" sz="2000" dirty="0" smtClean="0"/>
              <a:t> Д. (8 класс) призер муниципального этапа всероссийской олимпиады школьников по истории. </a:t>
            </a:r>
          </a:p>
          <a:p>
            <a:r>
              <a:rPr lang="ru-RU" sz="2000" dirty="0" err="1" smtClean="0"/>
              <a:t>Лазько</a:t>
            </a:r>
            <a:r>
              <a:rPr lang="ru-RU" sz="2000" dirty="0" smtClean="0"/>
              <a:t> Д. (8 класс) призер муниципального этапа всероссийской олимпиады школьников по географии. </a:t>
            </a:r>
          </a:p>
          <a:p>
            <a:r>
              <a:rPr lang="ru-RU" sz="2000" dirty="0" smtClean="0"/>
              <a:t>Тарасенко Ю. (8 класс) призер  зонального  этапа всероссийской олимпиады школьников по </a:t>
            </a:r>
            <a:r>
              <a:rPr lang="ru-RU" sz="2000" dirty="0" err="1" smtClean="0"/>
              <a:t>кубановедению</a:t>
            </a:r>
            <a:endParaRPr lang="ru-RU" sz="2000" dirty="0" smtClean="0"/>
          </a:p>
          <a:p>
            <a:r>
              <a:rPr lang="ru-RU" sz="2000" dirty="0" smtClean="0"/>
              <a:t>Назарова А. (11б класс) призер муниципального этапа всероссийской олимпиады школьников по </a:t>
            </a:r>
            <a:r>
              <a:rPr lang="ru-RU" sz="2000" dirty="0" err="1" smtClean="0"/>
              <a:t>кубановедению</a:t>
            </a:r>
            <a:r>
              <a:rPr lang="ru-RU" sz="2000" dirty="0" smtClean="0"/>
              <a:t>. </a:t>
            </a:r>
          </a:p>
          <a:p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153" y="1249001"/>
            <a:ext cx="838326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География, история, обществознание, право,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кубановедение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90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ymn4.ru/asp/blog/query/image.asp?id=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52"/>
            <a:ext cx="1143008" cy="11960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09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241" y="251414"/>
            <a:ext cx="7794942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Победители  и призеры муниципального этапа Всероссийской олимпиады школьников  2014-2015 уч. гг. </a:t>
            </a:r>
            <a:endParaRPr lang="ru-RU" sz="20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5138" y="1649111"/>
            <a:ext cx="8587293" cy="378565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Лукьянова К. (11а класс) призер муниципального этапа всероссийской олимпиады школьников по </a:t>
            </a:r>
            <a:r>
              <a:rPr lang="ru-RU" sz="2000" dirty="0" err="1"/>
              <a:t>кубановедению</a:t>
            </a:r>
            <a:r>
              <a:rPr lang="ru-RU" sz="2000" dirty="0"/>
              <a:t>. </a:t>
            </a:r>
            <a:endParaRPr lang="ru-RU" sz="2000" dirty="0" smtClean="0"/>
          </a:p>
          <a:p>
            <a:r>
              <a:rPr lang="ru-RU" sz="2000" dirty="0" smtClean="0"/>
              <a:t>Назарова </a:t>
            </a:r>
            <a:r>
              <a:rPr lang="ru-RU" sz="2000" dirty="0"/>
              <a:t>А. (11б класс) призер муниципального этапа всероссийской олимпиады школьников по географии. </a:t>
            </a:r>
            <a:endParaRPr lang="ru-RU" sz="2000" dirty="0" smtClean="0"/>
          </a:p>
          <a:p>
            <a:r>
              <a:rPr lang="ru-RU" sz="2000" dirty="0" smtClean="0"/>
              <a:t>Лукьянова </a:t>
            </a:r>
            <a:r>
              <a:rPr lang="ru-RU" sz="2000" dirty="0"/>
              <a:t>К. (11а класс) призер муниципального этапа всероссийской олимпиады школьников по географии. </a:t>
            </a:r>
            <a:endParaRPr lang="ru-RU" sz="2000" dirty="0" smtClean="0"/>
          </a:p>
          <a:p>
            <a:r>
              <a:rPr lang="ru-RU" sz="2000" dirty="0" err="1" smtClean="0"/>
              <a:t>Лагунова</a:t>
            </a:r>
            <a:r>
              <a:rPr lang="ru-RU" sz="2000" dirty="0" smtClean="0"/>
              <a:t> </a:t>
            </a:r>
            <a:r>
              <a:rPr lang="ru-RU" sz="2000" dirty="0"/>
              <a:t>А. (10б класс) призер муниципального этапа всероссийской олимпиады школьников по географии. </a:t>
            </a:r>
            <a:endParaRPr lang="ru-RU" sz="2000" dirty="0" smtClean="0"/>
          </a:p>
          <a:p>
            <a:r>
              <a:rPr lang="ru-RU" sz="2000" dirty="0" err="1" smtClean="0"/>
              <a:t>Смольникова</a:t>
            </a:r>
            <a:r>
              <a:rPr lang="ru-RU" sz="2000" dirty="0" smtClean="0"/>
              <a:t> </a:t>
            </a:r>
            <a:r>
              <a:rPr lang="ru-RU" sz="2000" dirty="0"/>
              <a:t>А. (10 б класс) призер муниципального этапа всероссийской олимпиады школьников по </a:t>
            </a:r>
            <a:r>
              <a:rPr lang="ru-RU" sz="2000" dirty="0" smtClean="0"/>
              <a:t>обществознанию. </a:t>
            </a:r>
          </a:p>
          <a:p>
            <a:r>
              <a:rPr lang="ru-RU" sz="2000" dirty="0" smtClean="0"/>
              <a:t>Тарасенко </a:t>
            </a:r>
            <a:r>
              <a:rPr lang="ru-RU" sz="2000" dirty="0"/>
              <a:t>Ю. (8 класс) победитель муниципального этапа всероссийской олимпиады школьников по истории 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7153" y="1249001"/>
            <a:ext cx="838326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География, история, обществознание, право,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</a:rPr>
              <a:t>кубановедение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153" y="5434763"/>
            <a:ext cx="7794942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Призер  регионального этапа Всероссийской олимпиады школьников  2014-2015 уч. г. </a:t>
            </a:r>
            <a:endParaRPr lang="ru-RU" sz="20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5137" y="5979601"/>
            <a:ext cx="8587293" cy="70788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Лагунова</a:t>
            </a:r>
            <a:r>
              <a:rPr lang="ru-RU" sz="2000" b="1" dirty="0"/>
              <a:t> А. (10 б класс)  </a:t>
            </a:r>
            <a:r>
              <a:rPr lang="ru-RU" sz="2000" dirty="0"/>
              <a:t>призер регионального этапа всероссийской олимпиады школьников по географии. </a:t>
            </a:r>
          </a:p>
        </p:txBody>
      </p:sp>
    </p:spTree>
    <p:extLst>
      <p:ext uri="{BB962C8B-B14F-4D97-AF65-F5344CB8AC3E}">
        <p14:creationId xmlns:p14="http://schemas.microsoft.com/office/powerpoint/2010/main" val="428157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ymn4.ru/asp/blog/query/image.asp?id=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42852"/>
            <a:ext cx="1143008" cy="119605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309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1241" y="251414"/>
            <a:ext cx="7794942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Победители  и призеры муниципального этапа Всероссийской олимпиады школьников  2014-2015 уч. гг. </a:t>
            </a:r>
            <a:endParaRPr lang="ru-RU" sz="20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1808" y="1649111"/>
            <a:ext cx="3384767" cy="378565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Иваненко Ю. ( 9 класс) –победитель муниципального этапа Всероссийской олимпиады школьников по экологии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smtClean="0"/>
              <a:t> </a:t>
            </a:r>
            <a:r>
              <a:rPr lang="ru-RU" sz="2000" dirty="0"/>
              <a:t>Семененко А.(9 класс) – призер муниципального этапа Всероссийской олимпиады школьников по </a:t>
            </a:r>
            <a:r>
              <a:rPr lang="ru-RU" sz="2000" dirty="0" smtClean="0"/>
              <a:t>биологии </a:t>
            </a:r>
            <a:endParaRPr lang="ru-RU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67153" y="1249001"/>
            <a:ext cx="345677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Биология, экология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1700409"/>
            <a:ext cx="3600400" cy="3785652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 err="1"/>
              <a:t>Тишенина</a:t>
            </a:r>
            <a:r>
              <a:rPr lang="ru-RU" sz="2000" dirty="0"/>
              <a:t> Д. 7 класс – победитель</a:t>
            </a:r>
          </a:p>
          <a:p>
            <a:r>
              <a:rPr lang="ru-RU" sz="2000" dirty="0" smtClean="0"/>
              <a:t>муниципального </a:t>
            </a:r>
            <a:r>
              <a:rPr lang="ru-RU" sz="2000" dirty="0"/>
              <a:t>этапа Всероссийской олимпиады школьников по </a:t>
            </a:r>
            <a:r>
              <a:rPr lang="ru-RU" sz="2000" dirty="0" smtClean="0"/>
              <a:t>ОБЖ</a:t>
            </a:r>
          </a:p>
          <a:p>
            <a:endParaRPr lang="ru-RU" sz="2000" dirty="0"/>
          </a:p>
          <a:p>
            <a:r>
              <a:rPr lang="ru-RU" sz="2000" dirty="0"/>
              <a:t>Григорян К. 7 класс – призер</a:t>
            </a:r>
          </a:p>
          <a:p>
            <a:r>
              <a:rPr lang="ru-RU" sz="2000" dirty="0"/>
              <a:t> Иванова Д. 7 класс – призер</a:t>
            </a:r>
          </a:p>
          <a:p>
            <a:r>
              <a:rPr lang="ru-RU" sz="2000" dirty="0" smtClean="0"/>
              <a:t>муниципального </a:t>
            </a:r>
            <a:r>
              <a:rPr lang="ru-RU" sz="2000" dirty="0"/>
              <a:t>этапа </a:t>
            </a:r>
            <a:r>
              <a:rPr lang="ru-RU" sz="2000" dirty="0" smtClean="0"/>
              <a:t>Всероссийской олимпиады школьников по ОБЖ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1306692"/>
            <a:ext cx="345677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ОБЖ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5784245"/>
            <a:ext cx="7056784" cy="707886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dirty="0" err="1" smtClean="0"/>
              <a:t>Голубкова</a:t>
            </a:r>
            <a:r>
              <a:rPr lang="ru-RU" sz="2000" dirty="0" smtClean="0"/>
              <a:t> Дарья 9класс –победитель муниципального этапа Всероссийской олимпиады школьников 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2239432" y="5389185"/>
            <a:ext cx="3456775" cy="4001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Английский язык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1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1741"/>
            <a:ext cx="4204575" cy="302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3186"/>
            <a:ext cx="4896544" cy="298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520" y="3276649"/>
            <a:ext cx="4320480" cy="295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17132"/>
            <a:ext cx="2471974" cy="362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448" y="3116015"/>
            <a:ext cx="2704608" cy="362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40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0193" t="14103" r="23076" b="41025"/>
          <a:stretch>
            <a:fillRect/>
          </a:stretch>
        </p:blipFill>
        <p:spPr bwMode="auto">
          <a:xfrm>
            <a:off x="285720" y="1000108"/>
            <a:ext cx="4143404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4500562" y="1326237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120 учащихся 6-11 классов приняли участие в Молодежных  чемпионатах по географии, обществоведению, истории, химии, проводимом Центром развития одаренности (г.Пермь) и получили сертификаты участников.</a:t>
            </a:r>
            <a:endParaRPr lang="ru-R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 l="5576" t="16357" r="7435" b="7806"/>
          <a:stretch>
            <a:fillRect/>
          </a:stretch>
        </p:blipFill>
        <p:spPr bwMode="auto">
          <a:xfrm>
            <a:off x="285720" y="3571876"/>
            <a:ext cx="4143404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429124" y="4005064"/>
            <a:ext cx="4357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Более 60 учащихся  2-11  классов приняли участие во Всероссийской игре-конкурсе «Русский медвежонок» и получили сертификаты участников.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42852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Участие в сетевых  проектах и </a:t>
            </a:r>
            <a:endParaRPr lang="ru-RU" sz="2400" b="1" dirty="0" smtClean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дистанционных  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олимпиадах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4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961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556473" y="1268760"/>
            <a:ext cx="6203912" cy="3035764"/>
            <a:chOff x="1071538" y="3144628"/>
            <a:chExt cx="7129462" cy="3221234"/>
          </a:xfrm>
        </p:grpSpPr>
        <p:pic>
          <p:nvPicPr>
            <p:cNvPr id="8" name="Picture 5" descr="DSC_1519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t="28552"/>
            <a:stretch/>
          </p:blipFill>
          <p:spPr>
            <a:xfrm>
              <a:off x="1071538" y="3144628"/>
              <a:ext cx="7129462" cy="322123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9" name="Picture 6"/>
            <p:cNvPicPr>
              <a:picLocks noChangeAspect="1" noChangeArrowheads="1"/>
            </p:cNvPicPr>
            <p:nvPr/>
          </p:nvPicPr>
          <p:blipFill>
            <a:blip r:embed="rId3" cstate="print">
              <a:lum contrast="30000"/>
            </a:blip>
            <a:srcRect/>
            <a:stretch>
              <a:fillRect/>
            </a:stretch>
          </p:blipFill>
          <p:spPr bwMode="auto">
            <a:xfrm rot="20748135">
              <a:off x="5162412" y="4169400"/>
              <a:ext cx="455902" cy="42095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perspectiveHeroicExtremeLeftFacing"/>
              <a:lightRig rig="threePt" dir="t"/>
            </a:scene3d>
          </p:spPr>
        </p:pic>
      </p:grpSp>
      <p:pic>
        <p:nvPicPr>
          <p:cNvPr id="4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 bwMode="auto">
          <a:xfrm>
            <a:off x="584048" y="4581128"/>
            <a:ext cx="8236424" cy="1872208"/>
          </a:xfrm>
          <a:prstGeom prst="roundRect">
            <a:avLst/>
          </a:prstGeom>
          <a:solidFill>
            <a:srgbClr val="D8AA8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/>
          <a:lstStyle/>
          <a:p>
            <a:pPr algn="ctr"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Публичный доклад директора 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Иванникова 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Игоря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Владимировича</a:t>
            </a:r>
            <a:endParaRPr lang="ru-RU" sz="2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2014 – 2015 учебный год </a:t>
            </a:r>
            <a:endParaRPr lang="ru-RU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187449" y="117978"/>
            <a:ext cx="75612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b="1" dirty="0" smtClean="0">
                <a:latin typeface="Tahoma" pitchFamily="34" charset="0"/>
              </a:rPr>
              <a:t>Муниципальное автономное образовательное учреждение средняя общеобразовательная школа №</a:t>
            </a:r>
            <a:r>
              <a:rPr lang="ru-RU" b="1" dirty="0">
                <a:latin typeface="Tahoma" pitchFamily="34" charset="0"/>
              </a:rPr>
              <a:t>5 им. Г.И</a:t>
            </a:r>
            <a:r>
              <a:rPr lang="ru-RU" b="1" dirty="0" smtClean="0">
                <a:latin typeface="Tahoma" pitchFamily="34" charset="0"/>
              </a:rPr>
              <a:t>. Щедрина </a:t>
            </a:r>
            <a:r>
              <a:rPr lang="ru-RU" b="1" dirty="0">
                <a:latin typeface="Tahoma" pitchFamily="34" charset="0"/>
              </a:rPr>
              <a:t>г.Туапсе </a:t>
            </a:r>
            <a:r>
              <a:rPr lang="ru-RU" b="1" dirty="0" smtClean="0">
                <a:latin typeface="Tahoma" pitchFamily="34" charset="0"/>
              </a:rPr>
              <a:t> муниципальное образование Туапсинский район </a:t>
            </a:r>
            <a:endParaRPr lang="ru-RU" b="1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91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 l="22727" t="15152" r="23864" b="10606"/>
          <a:stretch>
            <a:fillRect/>
          </a:stretch>
        </p:blipFill>
        <p:spPr bwMode="auto">
          <a:xfrm>
            <a:off x="357158" y="2214554"/>
            <a:ext cx="3857652" cy="4143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 l="20000" t="14359" r="20000" b="7692"/>
          <a:stretch>
            <a:fillRect/>
          </a:stretch>
        </p:blipFill>
        <p:spPr bwMode="auto">
          <a:xfrm>
            <a:off x="4572000" y="2214554"/>
            <a:ext cx="4071966" cy="4214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596" y="1071546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Традиционное участие во </a:t>
            </a:r>
            <a:r>
              <a:rPr lang="ru-RU" b="1" dirty="0" smtClean="0"/>
              <a:t>всероссийских конкурсах</a:t>
            </a:r>
            <a:r>
              <a:rPr lang="ru-RU" dirty="0" smtClean="0"/>
              <a:t>, организованные</a:t>
            </a:r>
            <a:r>
              <a:rPr lang="ru-RU" b="1" dirty="0" smtClean="0"/>
              <a:t> </a:t>
            </a:r>
            <a:r>
              <a:rPr lang="ru-RU" dirty="0" smtClean="0"/>
              <a:t>ООО «Школа-плюс»  (Новосибирский межрегиональный оргкомитет интеллектуальных конкурсов)  основной деятельностью которого является дополнительное образование школьников 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142844" y="4071942"/>
            <a:ext cx="2244297" cy="500065"/>
            <a:chOff x="916483" y="1984"/>
            <a:chExt cx="2030015" cy="121800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dirty="0" smtClean="0"/>
                <a:t>60  учащихся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929190" y="5000636"/>
            <a:ext cx="2244297" cy="500065"/>
            <a:chOff x="916483" y="1984"/>
            <a:chExt cx="2030015" cy="121800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dirty="0" smtClean="0"/>
                <a:t>120  учащихся</a:t>
              </a:r>
              <a:endParaRPr lang="ru-RU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916483" y="1984"/>
              <a:ext cx="2030015" cy="121800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600" kern="12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0" y="18864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Участие в сетевых  проектах и дистанционных  олимпиадах</a:t>
            </a:r>
          </a:p>
          <a:p>
            <a:pPr algn="ctr"/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24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443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28596" y="2000240"/>
          <a:ext cx="8249602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785918" y="142852"/>
            <a:ext cx="6513343" cy="576064"/>
            <a:chOff x="2978231" y="298123"/>
            <a:chExt cx="2435412" cy="1398168"/>
          </a:xfrm>
          <a:solidFill>
            <a:schemeClr val="accent4">
              <a:lumMod val="75000"/>
            </a:schemeClr>
          </a:soli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Развитие учительского потенциала</a:t>
              </a:r>
              <a:endParaRPr lang="ru-RU" sz="2400" kern="1200" dirty="0"/>
            </a:p>
          </p:txBody>
        </p:sp>
      </p:grpSp>
      <p:pic>
        <p:nvPicPr>
          <p:cNvPr id="9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42844" y="142852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57158" y="1071546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Финансово-экономические механизмы развития учительского  потенциала</a:t>
            </a:r>
            <a:endParaRPr lang="ru-RU" sz="28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513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85720" y="1857364"/>
            <a:ext cx="3488808" cy="100013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539750" algn="l"/>
                <a:tab pos="4746625" algn="l"/>
              </a:tabLst>
            </a:pPr>
            <a:r>
              <a:rPr lang="ru-RU" sz="2000" dirty="0" smtClean="0">
                <a:cs typeface="Times New Roman" pitchFamily="18" charset="0"/>
              </a:rPr>
              <a:t>Заслуженных  учителей </a:t>
            </a: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dirty="0" smtClean="0">
                <a:cs typeface="Times New Roman" pitchFamily="18" charset="0"/>
              </a:rPr>
              <a:t>Кубани – 2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3143248"/>
            <a:ext cx="3525151" cy="142876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000" dirty="0" smtClean="0">
                <a:cs typeface="Times New Roman" pitchFamily="18" charset="0"/>
              </a:rPr>
              <a:t>Почетных работников  народного </a:t>
            </a:r>
          </a:p>
          <a:p>
            <a:pPr algn="ctr" eaLnBrk="0" hangingPunct="0"/>
            <a:r>
              <a:rPr lang="ru-RU" sz="2000" dirty="0" smtClean="0">
                <a:cs typeface="Times New Roman" pitchFamily="18" charset="0"/>
              </a:rPr>
              <a:t>просвещения </a:t>
            </a:r>
            <a:r>
              <a:rPr lang="ru-RU" sz="2000" smtClean="0">
                <a:cs typeface="Times New Roman" pitchFamily="18" charset="0"/>
              </a:rPr>
              <a:t>– </a:t>
            </a:r>
            <a:r>
              <a:rPr lang="ru-RU" sz="2000" smtClean="0">
                <a:cs typeface="Times New Roman" pitchFamily="18" charset="0"/>
              </a:rPr>
              <a:t>3</a:t>
            </a:r>
            <a:endParaRPr lang="ru-RU" sz="2000" dirty="0" smtClean="0"/>
          </a:p>
        </p:txBody>
      </p:sp>
      <p:pic>
        <p:nvPicPr>
          <p:cNvPr id="8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643182"/>
            <a:ext cx="2714644" cy="36195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20" y="4857760"/>
            <a:ext cx="3525151" cy="150019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000" dirty="0" smtClean="0">
                <a:cs typeface="Times New Roman" pitchFamily="18" charset="0"/>
              </a:rPr>
              <a:t>Награждены грамотой МИНИСТЕРСТВА ОБРАЗОВАНИЯ И НАУКИ РФ -  </a:t>
            </a:r>
            <a:r>
              <a:rPr lang="ru-RU" sz="2000" dirty="0" smtClean="0">
                <a:cs typeface="Times New Roman" pitchFamily="18" charset="0"/>
              </a:rPr>
              <a:t>5</a:t>
            </a:r>
            <a:endParaRPr lang="ru-RU" sz="20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71472" y="1285860"/>
            <a:ext cx="557213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32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«Золотой» фонд школы</a:t>
            </a:r>
            <a:endParaRPr lang="ru-RU" sz="32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4795"/>
          <a:stretch/>
        </p:blipFill>
        <p:spPr bwMode="auto">
          <a:xfrm>
            <a:off x="6286512" y="1285860"/>
            <a:ext cx="2643206" cy="3307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500166" y="214290"/>
            <a:ext cx="6513343" cy="576064"/>
            <a:chOff x="2978231" y="298123"/>
            <a:chExt cx="2435412" cy="1398168"/>
          </a:xfrm>
          <a:solidFill>
            <a:schemeClr val="accent4">
              <a:lumMod val="75000"/>
            </a:schemeClr>
          </a:solidFill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Развитие учительского потенциала</a:t>
              </a:r>
              <a:endParaRPr lang="ru-RU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291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1142984"/>
            <a:ext cx="3500462" cy="164307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539750" algn="l"/>
                <a:tab pos="4746625" algn="l"/>
              </a:tabLst>
            </a:pPr>
            <a:r>
              <a:rPr lang="ru-RU" sz="2000" dirty="0" smtClean="0">
                <a:solidFill>
                  <a:prstClr val="white"/>
                </a:solidFill>
              </a:rPr>
              <a:t>Победители конкурса «Лучшие учителя Российской Федерации» в рамках ПНПО - 2</a:t>
            </a: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3000372"/>
            <a:ext cx="3500462" cy="1643074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539750" algn="l"/>
                <a:tab pos="4746625" algn="l"/>
              </a:tabLst>
            </a:pPr>
            <a:r>
              <a:rPr lang="ru-RU" sz="2000" dirty="0" smtClean="0">
                <a:solidFill>
                  <a:prstClr val="white"/>
                </a:solidFill>
              </a:rPr>
              <a:t>Победители краевого этапа конкурса «Лучшие учителя Российской Федерации» в рамках ПНПО - 4</a:t>
            </a:r>
            <a:endParaRPr lang="ru-RU" sz="2000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4786322"/>
            <a:ext cx="3500462" cy="1643074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539750" algn="l"/>
                <a:tab pos="4746625" algn="l"/>
              </a:tabLst>
            </a:pPr>
            <a:r>
              <a:rPr lang="ru-RU" sz="2000" dirty="0" smtClean="0">
                <a:solidFill>
                  <a:prstClr val="white"/>
                </a:solidFill>
              </a:rPr>
              <a:t>Победители муниципального и краевого конкурса «Самый классный </a:t>
            </a:r>
            <a:r>
              <a:rPr lang="ru-RU" sz="2000" dirty="0" err="1" smtClean="0">
                <a:solidFill>
                  <a:prstClr val="white"/>
                </a:solidFill>
              </a:rPr>
              <a:t>классный</a:t>
            </a:r>
            <a:r>
              <a:rPr lang="ru-RU" sz="2000" dirty="0" smtClean="0">
                <a:solidFill>
                  <a:prstClr val="white"/>
                </a:solidFill>
              </a:rPr>
              <a:t>» - 3</a:t>
            </a:r>
            <a:endParaRPr lang="ru-RU" sz="2000" dirty="0">
              <a:solidFill>
                <a:prstClr val="white"/>
              </a:solidFill>
            </a:endParaRPr>
          </a:p>
        </p:txBody>
      </p:sp>
      <p:pic>
        <p:nvPicPr>
          <p:cNvPr id="7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43372" y="1357298"/>
            <a:ext cx="45720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Учителя школы – участники и победители муниципальных, краевых и всероссийских конкурсов</a:t>
            </a:r>
            <a:endParaRPr lang="ru-RU" sz="28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E81D2-496A-4540-86C7-6C7C751E5EA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4578" t="6292" r="432" b="5627"/>
          <a:stretch>
            <a:fillRect/>
          </a:stretch>
        </p:blipFill>
        <p:spPr bwMode="auto">
          <a:xfrm>
            <a:off x="3929058" y="2928934"/>
            <a:ext cx="4870541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1500166" y="214290"/>
            <a:ext cx="6513343" cy="576064"/>
            <a:chOff x="2978231" y="298123"/>
            <a:chExt cx="2435412" cy="1398168"/>
          </a:xfrm>
          <a:solidFill>
            <a:schemeClr val="accent4">
              <a:lumMod val="75000"/>
            </a:schemeClr>
          </a:solidFill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>
                  <a:solidFill>
                    <a:prstClr val="white"/>
                  </a:solidFill>
                </a:rPr>
                <a:t>Развитие учительского потенциала</a:t>
              </a:r>
              <a:endParaRPr lang="ru-RU" sz="24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9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" t="14413" r="9278" b="53160"/>
          <a:stretch/>
        </p:blipFill>
        <p:spPr bwMode="auto">
          <a:xfrm>
            <a:off x="213045" y="5148569"/>
            <a:ext cx="4039222" cy="1368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4969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2700">
                  <a:solidFill>
                    <a:srgbClr val="323232">
                      <a:satMod val="155000"/>
                    </a:srgbClr>
                  </a:solidFill>
                  <a:prstDash val="solid"/>
                </a:ln>
                <a:solidFill>
                  <a:srgbClr val="F07F09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Передельская  Татьяна  </a:t>
            </a:r>
            <a:r>
              <a:rPr lang="ru-RU" sz="2000" b="1" dirty="0" smtClean="0">
                <a:ln w="12700">
                  <a:solidFill>
                    <a:srgbClr val="323232">
                      <a:satMod val="155000"/>
                    </a:srgbClr>
                  </a:solidFill>
                  <a:prstDash val="solid"/>
                </a:ln>
                <a:solidFill>
                  <a:srgbClr val="F07F09">
                    <a:lumMod val="7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Вячеславовн  </a:t>
            </a:r>
            <a:r>
              <a:rPr lang="ru-RU" b="1" dirty="0" smtClean="0">
                <a:ln w="12700">
                  <a:solidFill>
                    <a:srgbClr val="323232">
                      <a:satMod val="155000"/>
                    </a:srgbClr>
                  </a:solidFill>
                  <a:prstDash val="solid"/>
                </a:ln>
                <a:solidFill>
                  <a:srgbClr val="E3DED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учитель географии, член Русского географического общества с 2011 года</a:t>
            </a:r>
            <a:endParaRPr lang="ru-RU" b="1" dirty="0">
              <a:ln w="12700">
                <a:solidFill>
                  <a:srgbClr val="323232">
                    <a:satMod val="155000"/>
                  </a:srgbClr>
                </a:solidFill>
                <a:prstDash val="solid"/>
              </a:ln>
              <a:solidFill>
                <a:srgbClr val="E3DED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0" t="15707" r="10329" b="12468"/>
          <a:stretch/>
        </p:blipFill>
        <p:spPr>
          <a:xfrm>
            <a:off x="337648" y="1107763"/>
            <a:ext cx="2175350" cy="2853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627784" y="1009764"/>
            <a:ext cx="6192688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91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Победитель конкурса лучших учителей 2009, 2012 годов в рамках ПНП «Образование»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656728" y="1628800"/>
            <a:ext cx="6192688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82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Лауреат Южно-Российского конкурса цифровых ресурсов «Новые технологии - 2011»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63888" y="5086925"/>
            <a:ext cx="5251664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36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Победитель краевого конкурса  «Кубань – интерактивная 2013, 2014»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49836" y="2276872"/>
            <a:ext cx="6192688" cy="923330"/>
          </a:xfrm>
          <a:prstGeom prst="rect">
            <a:avLst/>
          </a:prstGeom>
          <a:solidFill>
            <a:schemeClr val="accent6">
              <a:lumMod val="40000"/>
              <a:lumOff val="60000"/>
              <a:alpha val="74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Эксперт  федерального  конкурса  проектов учителей, применяющих новые информационные технологии в своей учебной работе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7810" y="4510861"/>
            <a:ext cx="8532662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46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Автор электронного учебного пособия «Физическая география Краснодарского края»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7810" y="3212976"/>
            <a:ext cx="8532662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63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28  свидетельств о регистрации электронного ресурса образовательного назначения РАО Института научной информации и мониторинга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82891" y="3861048"/>
            <a:ext cx="8532662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63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Член методического совета и координатор сообщества учителей </a:t>
            </a:r>
          </a:p>
          <a:p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географии  международного портала «Сеть творческих учителей»</a:t>
            </a:r>
          </a:p>
        </p:txBody>
      </p:sp>
      <p:pic>
        <p:nvPicPr>
          <p:cNvPr id="18" name="Picture 4" descr="сеть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22" y="3717032"/>
            <a:ext cx="1080120" cy="76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707904" y="5807005"/>
            <a:ext cx="5080121" cy="646331"/>
          </a:xfrm>
          <a:prstGeom prst="rect">
            <a:avLst/>
          </a:prstGeom>
          <a:solidFill>
            <a:schemeClr val="accent6">
              <a:lumMod val="40000"/>
              <a:lumOff val="60000"/>
              <a:alpha val="36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Победитель краевого конкурса  «Мультимедийный урок 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2014, 2015»</a:t>
            </a:r>
            <a:endParaRPr lang="ru-RU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82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22979772"/>
              </p:ext>
            </p:extLst>
          </p:nvPr>
        </p:nvGraphicFramePr>
        <p:xfrm>
          <a:off x="395536" y="1268760"/>
          <a:ext cx="8497228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226147931"/>
              </p:ext>
            </p:extLst>
          </p:nvPr>
        </p:nvGraphicFramePr>
        <p:xfrm>
          <a:off x="428596" y="4113740"/>
          <a:ext cx="8497228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643041" y="387769"/>
            <a:ext cx="57864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400" b="1" dirty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</a:t>
            </a:r>
            <a:r>
              <a:rPr lang="ru-RU" sz="32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Паспорт школы</a:t>
            </a:r>
            <a:endParaRPr lang="ru-RU" sz="3200" b="1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4340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70608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1E2CAC"/>
                </a:solidFill>
                <a:latin typeface="Arial Black" pitchFamily="34" charset="0"/>
              </a:rPr>
              <a:t>ЕГЭ и ОГЭ  математика</a:t>
            </a:r>
            <a:endParaRPr lang="ru-RU" dirty="0">
              <a:solidFill>
                <a:srgbClr val="1E2CAC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Средний балл ЕГЭ по математике (профильный) - 50,4 балла. </a:t>
            </a:r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Леухин</a:t>
            </a:r>
            <a:r>
              <a:rPr lang="ru-RU" dirty="0" smtClean="0"/>
              <a:t> Илья  – 72 балла</a:t>
            </a:r>
          </a:p>
          <a:p>
            <a:pPr marL="0" indent="0">
              <a:buNone/>
            </a:pPr>
            <a:r>
              <a:rPr lang="ru-RU" dirty="0" smtClean="0"/>
              <a:t>    Учитель – </a:t>
            </a:r>
            <a:r>
              <a:rPr lang="ru-RU" dirty="0" err="1" smtClean="0"/>
              <a:t>Хоконова</a:t>
            </a:r>
            <a:r>
              <a:rPr lang="ru-RU" dirty="0" smtClean="0"/>
              <a:t> Ш.С. 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Средний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балл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ОГЭ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по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математике - 18 балл. 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5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81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291264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2A3BDA"/>
                </a:solidFill>
                <a:latin typeface="Arial Black" pitchFamily="34" charset="0"/>
              </a:rPr>
              <a:t>ИТОГИ ЕГЭ и ОГЭ 2015</a:t>
            </a:r>
            <a:endParaRPr lang="ru-RU" dirty="0">
              <a:solidFill>
                <a:srgbClr val="2A3BDA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Средний балл ЕГЭ по русскому языку- 68,5 баллов. (Учитель - Зайцева Н.М.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/>
              <a:t>выпускники, получившие максимальный балл по предмету</a:t>
            </a:r>
            <a:r>
              <a:rPr lang="ru-RU" dirty="0" smtClean="0"/>
              <a:t>:</a:t>
            </a:r>
          </a:p>
          <a:p>
            <a:r>
              <a:rPr lang="ru-RU" b="1" dirty="0" smtClean="0"/>
              <a:t>Цветкова Маргарита - 100 баллов</a:t>
            </a:r>
            <a:r>
              <a:rPr lang="ru-RU" b="1" dirty="0"/>
              <a:t>;</a:t>
            </a:r>
          </a:p>
          <a:p>
            <a:r>
              <a:rPr lang="ru-RU" dirty="0" err="1" smtClean="0"/>
              <a:t>Терзиян</a:t>
            </a:r>
            <a:r>
              <a:rPr lang="ru-RU" dirty="0" smtClean="0"/>
              <a:t> Кристина – 95 Баллов;</a:t>
            </a:r>
            <a:endParaRPr lang="ru-RU" dirty="0"/>
          </a:p>
          <a:p>
            <a:r>
              <a:rPr lang="ru-RU" dirty="0" smtClean="0"/>
              <a:t>Ткачева С. – 92 балла; </a:t>
            </a:r>
          </a:p>
          <a:p>
            <a:r>
              <a:rPr lang="ru-RU" dirty="0" smtClean="0"/>
              <a:t>Овчаренко Кирилл – 90 баллов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Средний балл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ОГЭ 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по русскому </a:t>
            </a: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языку - 30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</a:rPr>
              <a:t>баллов</a:t>
            </a:r>
          </a:p>
        </p:txBody>
      </p:sp>
      <p:pic>
        <p:nvPicPr>
          <p:cNvPr id="5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606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74638"/>
            <a:ext cx="8219256" cy="706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rgbClr val="1E2CAC"/>
                </a:solidFill>
                <a:latin typeface="Arial Black" pitchFamily="34" charset="0"/>
              </a:rPr>
              <a:t>Высшие баллы по предметам  ЕГЭ</a:t>
            </a:r>
            <a:endParaRPr lang="ru-RU" sz="2800" dirty="0">
              <a:solidFill>
                <a:srgbClr val="1E2CAC"/>
              </a:solidFill>
              <a:latin typeface="Arial Black" pitchFamily="34" charset="0"/>
            </a:endParaRPr>
          </a:p>
        </p:txBody>
      </p:sp>
      <p:pic>
        <p:nvPicPr>
          <p:cNvPr id="6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459735"/>
              </p:ext>
            </p:extLst>
          </p:nvPr>
        </p:nvGraphicFramePr>
        <p:xfrm>
          <a:off x="457199" y="1412775"/>
          <a:ext cx="8346105" cy="450119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98577"/>
                <a:gridCol w="3600400"/>
                <a:gridCol w="2647128"/>
              </a:tblGrid>
              <a:tr h="576064"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Предмет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 учащегося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ФИО  преподавателя</a:t>
                      </a:r>
                      <a:endParaRPr lang="ru-RU" dirty="0"/>
                    </a:p>
                  </a:txBody>
                  <a:tcPr/>
                </a:tc>
              </a:tr>
              <a:tr h="1130851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Общество-знание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i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Терзян К. - 90 баллов</a:t>
                      </a:r>
                    </a:p>
                    <a:p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Чуприна А. – 90 баллов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Чукина</a:t>
                      </a:r>
                      <a:r>
                        <a:rPr lang="ru-RU" sz="2400" dirty="0" smtClean="0"/>
                        <a:t> Л.А.</a:t>
                      </a:r>
                      <a:endParaRPr lang="ru-RU" sz="2400" dirty="0"/>
                    </a:p>
                  </a:txBody>
                  <a:tcPr/>
                </a:tc>
              </a:tr>
              <a:tr h="1331560">
                <a:tc>
                  <a:txBody>
                    <a:bodyPr/>
                    <a:lstStyle/>
                    <a:p>
                      <a:endParaRPr lang="ru-RU" sz="2400" dirty="0" smtClean="0"/>
                    </a:p>
                    <a:p>
                      <a:r>
                        <a:rPr lang="ru-RU" sz="2400" dirty="0" smtClean="0"/>
                        <a:t>История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i="1" dirty="0" smtClean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Чуприна А. – 85</a:t>
                      </a:r>
                      <a:r>
                        <a:rPr lang="ru-RU" sz="2400" b="1" i="1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 балла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Чукина</a:t>
                      </a:r>
                      <a:r>
                        <a:rPr lang="ru-RU" sz="2400" dirty="0" smtClean="0"/>
                        <a:t> Л.А.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  <a:tr h="103909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Литература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Овчаренко – 82 балла</a:t>
                      </a:r>
                      <a:endParaRPr lang="ru-RU" sz="2400" b="1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Зайцева Н.М.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406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772" y="285903"/>
            <a:ext cx="8384399" cy="70609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1E2CAC"/>
                </a:solidFill>
              </a:rPr>
              <a:t>Медаль «</a:t>
            </a:r>
            <a:r>
              <a:rPr lang="ru-RU" sz="3200" b="1" dirty="0">
                <a:solidFill>
                  <a:srgbClr val="1E2CAC"/>
                </a:solidFill>
              </a:rPr>
              <a:t>За особые успехи в </a:t>
            </a:r>
            <a:r>
              <a:rPr lang="ru-RU" sz="3200" b="1" dirty="0" smtClean="0">
                <a:solidFill>
                  <a:srgbClr val="1E2CAC"/>
                </a:solidFill>
              </a:rPr>
              <a:t>учении»</a:t>
            </a:r>
            <a:endParaRPr lang="ru-RU" sz="3200" b="1" dirty="0">
              <a:solidFill>
                <a:srgbClr val="2A3BDA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Овчаренко Кирилл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Тюрина Оксана</a:t>
            </a:r>
          </a:p>
          <a:p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Хагурова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 </a:t>
            </a:r>
            <a:r>
              <a:rPr lang="ru-RU" sz="36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Нателла</a:t>
            </a:r>
            <a:endParaRPr lang="ru-RU" sz="3600" dirty="0" smtClean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Цветкова Маргарита</a:t>
            </a:r>
          </a:p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Чуприна Алина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486089"/>
            <a:ext cx="3830191" cy="214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9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02523350"/>
              </p:ext>
            </p:extLst>
          </p:nvPr>
        </p:nvGraphicFramePr>
        <p:xfrm>
          <a:off x="285720" y="1285860"/>
          <a:ext cx="8858280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Группа 14"/>
          <p:cNvGrpSpPr/>
          <p:nvPr/>
        </p:nvGrpSpPr>
        <p:grpSpPr>
          <a:xfrm>
            <a:off x="1643042" y="214290"/>
            <a:ext cx="6513343" cy="576064"/>
            <a:chOff x="2978231" y="298123"/>
            <a:chExt cx="2435412" cy="1398168"/>
          </a:xfrm>
          <a:solidFill>
            <a:schemeClr val="accent2">
              <a:lumMod val="75000"/>
            </a:schemeClr>
          </a:solidFill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78231" y="298123"/>
              <a:ext cx="2435412" cy="1398168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019182" y="339074"/>
              <a:ext cx="2353510" cy="131626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 smtClean="0"/>
                <a:t>Обновление образовательных стандартов</a:t>
              </a:r>
              <a:endParaRPr lang="ru-RU" sz="2400" kern="1200" dirty="0"/>
            </a:p>
          </p:txBody>
        </p:sp>
      </p:grpSp>
      <p:pic>
        <p:nvPicPr>
          <p:cNvPr id="11" name="Picture 8" descr="http://frf.chgpu.edu.ru/obrazovani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42"/>
          <a:stretch/>
        </p:blipFill>
        <p:spPr bwMode="auto">
          <a:xfrm>
            <a:off x="107504" y="117978"/>
            <a:ext cx="953089" cy="862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33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554d439ce536159f3bc18959a8dddd336cd28"/>
  <p:tag name="ISPRING_RESOURCE_PATHS_HASH_2" val="7f84a7956e7b40ae4d75b4da33812a2f6086be47"/>
</p:tagLst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</TotalTime>
  <Words>1556</Words>
  <Application>Microsoft Office PowerPoint</Application>
  <PresentationFormat>Экран (4:3)</PresentationFormat>
  <Paragraphs>238</Paragraphs>
  <Slides>34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34</vt:i4>
      </vt:variant>
    </vt:vector>
  </HeadingPairs>
  <TitlesOfParts>
    <vt:vector size="41" baseType="lpstr">
      <vt:lpstr>Тема Office</vt:lpstr>
      <vt:lpstr>1_Тема Office</vt:lpstr>
      <vt:lpstr>5_Тема Office</vt:lpstr>
      <vt:lpstr>3_Тема Office</vt:lpstr>
      <vt:lpstr>4_Тема Office</vt:lpstr>
      <vt:lpstr>Аспект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ЕГЭ и ОГЭ  математика</vt:lpstr>
      <vt:lpstr>ИТОГИ ЕГЭ и ОГЭ 2015</vt:lpstr>
      <vt:lpstr>Презентация PowerPoint</vt:lpstr>
      <vt:lpstr>Медаль «За особые успехи в учении»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СОШ №5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Tanya</dc:creator>
  <cp:lastModifiedBy>наталья</cp:lastModifiedBy>
  <cp:revision>253</cp:revision>
  <dcterms:created xsi:type="dcterms:W3CDTF">2012-01-28T05:33:37Z</dcterms:created>
  <dcterms:modified xsi:type="dcterms:W3CDTF">2015-08-23T09:08:42Z</dcterms:modified>
</cp:coreProperties>
</file>