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/>
              <a:t>ПЕРЕВЕРТЫШИ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886200"/>
            <a:ext cx="8072494" cy="17526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«ПЕРВЕРНИТЕ» СЛОВА, ЧТОБЫ ПОЛУЧИЛОСЬ ИМЯ ИЛИ ПРОЗВИЩЕ ИЗВЕСТНОГО ЛИТЕРАТУРНОГО ГЕРОЯ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85789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4000" b="1" dirty="0" smtClean="0">
                <a:latin typeface="+mj-lt"/>
              </a:rPr>
              <a:t>1. Зеленый </a:t>
            </a:r>
            <a:r>
              <a:rPr lang="ru-RU" sz="4000" b="1" dirty="0" smtClean="0">
                <a:latin typeface="+mj-lt"/>
              </a:rPr>
              <a:t>Берет</a:t>
            </a:r>
          </a:p>
          <a:p>
            <a:pPr>
              <a:buNone/>
            </a:pPr>
            <a:r>
              <a:rPr lang="ru-RU" sz="4000" b="1" dirty="0" smtClean="0">
                <a:latin typeface="+mj-lt"/>
              </a:rPr>
              <a:t>2. </a:t>
            </a:r>
            <a:r>
              <a:rPr lang="ru-RU" sz="4000" b="1" dirty="0" smtClean="0">
                <a:latin typeface="+mj-lt"/>
              </a:rPr>
              <a:t>Желтые Бакенбарды</a:t>
            </a:r>
          </a:p>
          <a:p>
            <a:pPr>
              <a:buNone/>
            </a:pPr>
            <a:r>
              <a:rPr lang="ru-RU" sz="4000" b="1" dirty="0" smtClean="0">
                <a:latin typeface="+mj-lt"/>
              </a:rPr>
              <a:t>3. </a:t>
            </a:r>
            <a:r>
              <a:rPr lang="ru-RU" sz="4000" b="1" dirty="0" smtClean="0">
                <a:latin typeface="+mj-lt"/>
              </a:rPr>
              <a:t>Понедельник</a:t>
            </a:r>
          </a:p>
          <a:p>
            <a:pPr>
              <a:buNone/>
            </a:pPr>
            <a:r>
              <a:rPr lang="ru-RU" sz="4000" b="1" dirty="0" smtClean="0">
                <a:latin typeface="+mj-lt"/>
              </a:rPr>
              <a:t>4. </a:t>
            </a:r>
            <a:r>
              <a:rPr lang="ru-RU" sz="4000" b="1" dirty="0" err="1" smtClean="0">
                <a:latin typeface="+mj-lt"/>
              </a:rPr>
              <a:t>Черносажка</a:t>
            </a:r>
            <a:endParaRPr lang="ru-RU" sz="4000" b="1" dirty="0" smtClean="0">
              <a:latin typeface="+mj-lt"/>
            </a:endParaRPr>
          </a:p>
          <a:p>
            <a:pPr>
              <a:buNone/>
            </a:pPr>
            <a:r>
              <a:rPr lang="ru-RU" sz="4000" b="1" dirty="0" smtClean="0">
                <a:latin typeface="+mj-lt"/>
              </a:rPr>
              <a:t>5 </a:t>
            </a:r>
            <a:r>
              <a:rPr lang="ru-RU" sz="4000" b="1" dirty="0" smtClean="0">
                <a:latin typeface="+mj-lt"/>
              </a:rPr>
              <a:t>.</a:t>
            </a:r>
            <a:r>
              <a:rPr lang="ru-RU" sz="4000" b="1" dirty="0" err="1" smtClean="0">
                <a:latin typeface="+mj-lt"/>
              </a:rPr>
              <a:t>Вилли</a:t>
            </a:r>
            <a:r>
              <a:rPr lang="ru-RU" sz="4000" b="1" dirty="0" smtClean="0">
                <a:latin typeface="+mj-lt"/>
              </a:rPr>
              <a:t> - Короткий </a:t>
            </a:r>
            <a:r>
              <a:rPr lang="ru-RU" sz="4000" b="1" dirty="0" err="1" smtClean="0">
                <a:latin typeface="+mj-lt"/>
              </a:rPr>
              <a:t>Дольчик</a:t>
            </a:r>
            <a:endParaRPr lang="ru-RU" sz="4000" b="1" dirty="0" smtClean="0">
              <a:latin typeface="+mj-lt"/>
            </a:endParaRPr>
          </a:p>
          <a:p>
            <a:pPr>
              <a:buNone/>
            </a:pPr>
            <a:r>
              <a:rPr lang="ru-RU" sz="4000" b="1" dirty="0" smtClean="0">
                <a:latin typeface="+mj-lt"/>
              </a:rPr>
              <a:t>6. </a:t>
            </a:r>
            <a:r>
              <a:rPr lang="ru-RU" sz="4000" b="1" dirty="0" smtClean="0">
                <a:latin typeface="+mj-lt"/>
              </a:rPr>
              <a:t>Пес Солдаткин</a:t>
            </a:r>
          </a:p>
          <a:p>
            <a:pPr>
              <a:buNone/>
            </a:pPr>
            <a:r>
              <a:rPr lang="ru-RU" sz="4000" b="1" dirty="0" smtClean="0">
                <a:latin typeface="+mj-lt"/>
              </a:rPr>
              <a:t>7. </a:t>
            </a:r>
            <a:r>
              <a:rPr lang="ru-RU" sz="4000" b="1" dirty="0" smtClean="0">
                <a:latin typeface="+mj-lt"/>
              </a:rPr>
              <a:t>Гигант Ухо</a:t>
            </a:r>
          </a:p>
          <a:p>
            <a:pPr>
              <a:buNone/>
            </a:pPr>
            <a:r>
              <a:rPr lang="ru-RU" sz="4000" b="1" dirty="0" smtClean="0">
                <a:latin typeface="+mj-lt"/>
              </a:rPr>
              <a:t>8. </a:t>
            </a:r>
            <a:r>
              <a:rPr lang="ru-RU" sz="4000" b="1" dirty="0" smtClean="0">
                <a:latin typeface="+mj-lt"/>
              </a:rPr>
              <a:t>Деревянный Лесничий</a:t>
            </a:r>
          </a:p>
          <a:p>
            <a:pPr>
              <a:buNone/>
            </a:pPr>
            <a:r>
              <a:rPr lang="ru-RU" sz="4000" b="1" dirty="0" smtClean="0">
                <a:latin typeface="+mj-lt"/>
              </a:rPr>
              <a:t>9. </a:t>
            </a:r>
            <a:r>
              <a:rPr lang="ru-RU" sz="4000" b="1" dirty="0" err="1" smtClean="0">
                <a:latin typeface="+mj-lt"/>
              </a:rPr>
              <a:t>Дедушка-без-ножки</a:t>
            </a:r>
            <a:endParaRPr lang="ru-RU" sz="4000" b="1" dirty="0" smtClean="0">
              <a:latin typeface="+mj-lt"/>
            </a:endParaRPr>
          </a:p>
          <a:p>
            <a:pPr>
              <a:buNone/>
            </a:pPr>
            <a:r>
              <a:rPr lang="ru-RU" sz="4000" b="1" dirty="0" smtClean="0">
                <a:latin typeface="+mj-lt"/>
              </a:rPr>
              <a:t>10. </a:t>
            </a:r>
            <a:r>
              <a:rPr lang="ru-RU" sz="4000" b="1" dirty="0" smtClean="0">
                <a:latin typeface="+mj-lt"/>
              </a:rPr>
              <a:t>Рублик</a:t>
            </a:r>
          </a:p>
          <a:p>
            <a:pPr>
              <a:buNone/>
            </a:pPr>
            <a:r>
              <a:rPr lang="ru-RU" sz="4000" b="1" dirty="0" smtClean="0">
                <a:latin typeface="+mj-lt"/>
              </a:rPr>
              <a:t>11. </a:t>
            </a:r>
            <a:r>
              <a:rPr lang="ru-RU" sz="4000" b="1" dirty="0" err="1" smtClean="0">
                <a:latin typeface="+mj-lt"/>
              </a:rPr>
              <a:t>Фридрихсон</a:t>
            </a:r>
            <a:r>
              <a:rPr lang="ru-RU" sz="4000" b="1" dirty="0" smtClean="0">
                <a:latin typeface="+mj-lt"/>
              </a:rPr>
              <a:t>, какой умирает в подвале</a:t>
            </a:r>
          </a:p>
          <a:p>
            <a:pPr>
              <a:buNone/>
            </a:pPr>
            <a:r>
              <a:rPr lang="ru-RU" sz="4000" b="1" dirty="0" smtClean="0">
                <a:latin typeface="+mj-lt"/>
              </a:rPr>
              <a:t>12. </a:t>
            </a:r>
            <a:r>
              <a:rPr lang="ru-RU" sz="4000" b="1" dirty="0" smtClean="0">
                <a:latin typeface="+mj-lt"/>
              </a:rPr>
              <a:t>Индюшка Бела</a:t>
            </a:r>
          </a:p>
          <a:p>
            <a:pPr>
              <a:buNone/>
            </a:pPr>
            <a:r>
              <a:rPr lang="ru-RU" sz="4000" b="1" dirty="0" smtClean="0">
                <a:latin typeface="+mj-lt"/>
              </a:rPr>
              <a:t>13. </a:t>
            </a:r>
            <a:r>
              <a:rPr lang="ru-RU" sz="4000" b="1" dirty="0" smtClean="0">
                <a:latin typeface="+mj-lt"/>
              </a:rPr>
              <a:t>Рабыня-жаба</a:t>
            </a:r>
          </a:p>
          <a:p>
            <a:pPr>
              <a:buNone/>
            </a:pPr>
            <a:r>
              <a:rPr lang="ru-RU" sz="4000" b="1" dirty="0" smtClean="0">
                <a:latin typeface="+mj-lt"/>
              </a:rPr>
              <a:t>14. </a:t>
            </a:r>
            <a:r>
              <a:rPr lang="ru-RU" sz="4000" b="1" dirty="0" smtClean="0">
                <a:latin typeface="+mj-lt"/>
              </a:rPr>
              <a:t>Метровка</a:t>
            </a:r>
          </a:p>
          <a:p>
            <a:pPr>
              <a:buNone/>
            </a:pPr>
            <a:r>
              <a:rPr lang="ru-RU" sz="4000" b="1" dirty="0" smtClean="0">
                <a:latin typeface="+mj-lt"/>
              </a:rPr>
              <a:t>15. </a:t>
            </a:r>
            <a:r>
              <a:rPr lang="ru-RU" sz="4000" b="1" dirty="0" smtClean="0">
                <a:latin typeface="+mj-lt"/>
              </a:rPr>
              <a:t>Внучек Пекло</a:t>
            </a:r>
            <a:endParaRPr lang="ru-RU" b="1" dirty="0" smtClean="0"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FF66"/>
                </a:solidFill>
              </a:rPr>
              <a:t>ПРОВЕРЬТЕ И ОЦЕНИТЕ СЕБЯ</a:t>
            </a:r>
            <a:endParaRPr lang="ru-RU" sz="4800" b="1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FFFF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71546"/>
            <a:ext cx="5186370" cy="557216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>
                <a:latin typeface="+mj-lt"/>
              </a:rPr>
              <a:t>1</a:t>
            </a:r>
            <a:r>
              <a:rPr lang="ru-RU" sz="4200" b="1" dirty="0" smtClean="0">
                <a:latin typeface="+mj-lt"/>
              </a:rPr>
              <a:t>. Красная шапочка. </a:t>
            </a:r>
            <a:endParaRPr lang="ru-RU" sz="4200" b="1" dirty="0" smtClean="0">
              <a:latin typeface="+mj-lt"/>
            </a:endParaRPr>
          </a:p>
          <a:p>
            <a:pPr>
              <a:buNone/>
            </a:pPr>
            <a:r>
              <a:rPr lang="ru-RU" sz="4200" b="1" dirty="0" smtClean="0">
                <a:latin typeface="+mj-lt"/>
              </a:rPr>
              <a:t>2</a:t>
            </a:r>
            <a:r>
              <a:rPr lang="ru-RU" sz="4200" b="1" dirty="0" smtClean="0">
                <a:latin typeface="+mj-lt"/>
              </a:rPr>
              <a:t>. Синяя Борода. </a:t>
            </a:r>
            <a:endParaRPr lang="ru-RU" sz="4200" b="1" dirty="0" smtClean="0">
              <a:latin typeface="+mj-lt"/>
            </a:endParaRPr>
          </a:p>
          <a:p>
            <a:pPr>
              <a:buNone/>
            </a:pPr>
            <a:r>
              <a:rPr lang="ru-RU" sz="4200" b="1" dirty="0" smtClean="0">
                <a:latin typeface="+mj-lt"/>
              </a:rPr>
              <a:t>3</a:t>
            </a:r>
            <a:r>
              <a:rPr lang="ru-RU" sz="4200" b="1" dirty="0" smtClean="0">
                <a:latin typeface="+mj-lt"/>
              </a:rPr>
              <a:t>. Пятница. </a:t>
            </a:r>
            <a:endParaRPr lang="ru-RU" sz="4200" b="1" dirty="0" smtClean="0">
              <a:latin typeface="+mj-lt"/>
            </a:endParaRPr>
          </a:p>
          <a:p>
            <a:pPr>
              <a:buNone/>
            </a:pPr>
            <a:r>
              <a:rPr lang="ru-RU" sz="4200" b="1" dirty="0" smtClean="0">
                <a:latin typeface="+mj-lt"/>
              </a:rPr>
              <a:t>4</a:t>
            </a:r>
            <a:r>
              <a:rPr lang="ru-RU" sz="4200" b="1" dirty="0" smtClean="0">
                <a:latin typeface="+mj-lt"/>
              </a:rPr>
              <a:t>. Белоснежка. </a:t>
            </a:r>
            <a:endParaRPr lang="ru-RU" sz="4200" b="1" dirty="0" smtClean="0">
              <a:latin typeface="+mj-lt"/>
            </a:endParaRPr>
          </a:p>
          <a:p>
            <a:pPr>
              <a:buNone/>
            </a:pPr>
            <a:r>
              <a:rPr lang="ru-RU" sz="4200" b="1" dirty="0" smtClean="0">
                <a:latin typeface="+mj-lt"/>
              </a:rPr>
              <a:t>5</a:t>
            </a:r>
            <a:r>
              <a:rPr lang="ru-RU" sz="4200" b="1" dirty="0" smtClean="0">
                <a:latin typeface="+mj-lt"/>
              </a:rPr>
              <a:t>. </a:t>
            </a:r>
            <a:r>
              <a:rPr lang="ru-RU" sz="4200" b="1" dirty="0" err="1" smtClean="0">
                <a:latin typeface="+mj-lt"/>
              </a:rPr>
              <a:t>Пеппи-Длинный</a:t>
            </a:r>
            <a:r>
              <a:rPr lang="ru-RU" sz="4200" b="1" dirty="0" smtClean="0">
                <a:latin typeface="+mj-lt"/>
              </a:rPr>
              <a:t> Чулок. </a:t>
            </a:r>
            <a:endParaRPr lang="ru-RU" sz="4200" b="1" dirty="0" smtClean="0">
              <a:latin typeface="+mj-lt"/>
            </a:endParaRPr>
          </a:p>
          <a:p>
            <a:pPr>
              <a:buNone/>
            </a:pPr>
            <a:r>
              <a:rPr lang="ru-RU" sz="4200" b="1" dirty="0" smtClean="0">
                <a:latin typeface="+mj-lt"/>
              </a:rPr>
              <a:t>6</a:t>
            </a:r>
            <a:r>
              <a:rPr lang="ru-RU" sz="4200" b="1" dirty="0" smtClean="0">
                <a:latin typeface="+mj-lt"/>
              </a:rPr>
              <a:t>. </a:t>
            </a:r>
            <a:r>
              <a:rPr lang="ru-RU" sz="4200" b="1" dirty="0" smtClean="0">
                <a:latin typeface="+mj-lt"/>
              </a:rPr>
              <a:t>Кот </a:t>
            </a:r>
            <a:r>
              <a:rPr lang="ru-RU" sz="4200" b="1" dirty="0" err="1" smtClean="0">
                <a:latin typeface="+mj-lt"/>
              </a:rPr>
              <a:t>Матроскин</a:t>
            </a:r>
            <a:r>
              <a:rPr lang="ru-RU" sz="4200" b="1" dirty="0" smtClean="0">
                <a:latin typeface="+mj-lt"/>
              </a:rPr>
              <a:t>. </a:t>
            </a:r>
            <a:endParaRPr lang="ru-RU" sz="4200" b="1" dirty="0" smtClean="0">
              <a:latin typeface="+mj-lt"/>
            </a:endParaRPr>
          </a:p>
          <a:p>
            <a:pPr>
              <a:buNone/>
            </a:pPr>
            <a:r>
              <a:rPr lang="ru-RU" sz="4200" b="1" dirty="0" smtClean="0">
                <a:latin typeface="+mj-lt"/>
              </a:rPr>
              <a:t>7</a:t>
            </a:r>
            <a:r>
              <a:rPr lang="ru-RU" sz="4200" b="1" dirty="0" smtClean="0">
                <a:latin typeface="+mj-lt"/>
              </a:rPr>
              <a:t>. Карлик Нос</a:t>
            </a:r>
            <a:r>
              <a:rPr lang="ru-RU" sz="4200" b="1" dirty="0" smtClean="0">
                <a:latin typeface="+mj-lt"/>
              </a:rPr>
              <a:t>.</a:t>
            </a:r>
          </a:p>
          <a:p>
            <a:pPr>
              <a:buNone/>
            </a:pPr>
            <a:r>
              <a:rPr lang="ru-RU" sz="4200" b="1" dirty="0" smtClean="0">
                <a:latin typeface="+mj-lt"/>
              </a:rPr>
              <a:t>8</a:t>
            </a:r>
            <a:r>
              <a:rPr lang="ru-RU" sz="4200" b="1" dirty="0" smtClean="0">
                <a:latin typeface="+mj-lt"/>
              </a:rPr>
              <a:t>. Железный дровосек. </a:t>
            </a:r>
            <a:endParaRPr lang="ru-RU" sz="4200" b="1" dirty="0" smtClean="0">
              <a:latin typeface="+mj-lt"/>
            </a:endParaRPr>
          </a:p>
          <a:p>
            <a:pPr>
              <a:buNone/>
            </a:pPr>
            <a:r>
              <a:rPr lang="ru-RU" sz="4200" b="1" dirty="0" smtClean="0">
                <a:latin typeface="+mj-lt"/>
              </a:rPr>
              <a:t>9</a:t>
            </a:r>
            <a:r>
              <a:rPr lang="ru-RU" sz="4200" b="1" dirty="0" smtClean="0">
                <a:latin typeface="+mj-lt"/>
              </a:rPr>
              <a:t>. Мальчик-с-пальчик. </a:t>
            </a:r>
            <a:endParaRPr lang="ru-RU" sz="4200" b="1" dirty="0" smtClean="0">
              <a:latin typeface="+mj-lt"/>
            </a:endParaRPr>
          </a:p>
          <a:p>
            <a:pPr>
              <a:buNone/>
            </a:pPr>
            <a:r>
              <a:rPr lang="ru-RU" sz="4200" b="1" dirty="0" smtClean="0">
                <a:latin typeface="+mj-lt"/>
              </a:rPr>
              <a:t>10</a:t>
            </a:r>
            <a:r>
              <a:rPr lang="ru-RU" sz="4200" b="1" dirty="0" smtClean="0">
                <a:latin typeface="+mj-lt"/>
              </a:rPr>
              <a:t>. Пятачок. </a:t>
            </a:r>
            <a:endParaRPr lang="ru-RU" sz="4200" b="1" dirty="0" smtClean="0">
              <a:latin typeface="+mj-lt"/>
            </a:endParaRPr>
          </a:p>
          <a:p>
            <a:pPr>
              <a:buNone/>
            </a:pPr>
            <a:r>
              <a:rPr lang="ru-RU" sz="4200" b="1" dirty="0" smtClean="0">
                <a:latin typeface="+mj-lt"/>
              </a:rPr>
              <a:t>11</a:t>
            </a:r>
            <a:r>
              <a:rPr lang="ru-RU" sz="4200" b="1" dirty="0" smtClean="0">
                <a:latin typeface="+mj-lt"/>
              </a:rPr>
              <a:t>. </a:t>
            </a:r>
            <a:r>
              <a:rPr lang="ru-RU" sz="4200" b="1" dirty="0" err="1" smtClean="0">
                <a:latin typeface="+mj-lt"/>
              </a:rPr>
              <a:t>Карлсон</a:t>
            </a:r>
            <a:r>
              <a:rPr lang="ru-RU" sz="4200" b="1" dirty="0" smtClean="0">
                <a:latin typeface="+mj-lt"/>
              </a:rPr>
              <a:t>, </a:t>
            </a:r>
            <a:r>
              <a:rPr lang="ru-RU" sz="4200" b="1" dirty="0" smtClean="0">
                <a:latin typeface="+mj-lt"/>
              </a:rPr>
              <a:t>который живет </a:t>
            </a:r>
            <a:r>
              <a:rPr lang="ru-RU" sz="4200" b="1" dirty="0" smtClean="0">
                <a:latin typeface="+mj-lt"/>
              </a:rPr>
              <a:t>на крыше. </a:t>
            </a:r>
            <a:endParaRPr lang="ru-RU" sz="4200" b="1" dirty="0" smtClean="0">
              <a:latin typeface="+mj-lt"/>
            </a:endParaRPr>
          </a:p>
          <a:p>
            <a:pPr>
              <a:buNone/>
            </a:pPr>
            <a:r>
              <a:rPr lang="ru-RU" sz="4200" b="1" dirty="0" smtClean="0">
                <a:latin typeface="+mj-lt"/>
              </a:rPr>
              <a:t>12</a:t>
            </a:r>
            <a:r>
              <a:rPr lang="ru-RU" sz="4200" b="1" dirty="0" smtClean="0">
                <a:latin typeface="+mj-lt"/>
              </a:rPr>
              <a:t>. Курочка Ряба. </a:t>
            </a:r>
            <a:endParaRPr lang="ru-RU" sz="4200" b="1" dirty="0" smtClean="0">
              <a:latin typeface="+mj-lt"/>
            </a:endParaRPr>
          </a:p>
          <a:p>
            <a:pPr>
              <a:buNone/>
            </a:pPr>
            <a:r>
              <a:rPr lang="ru-RU" sz="4200" b="1" dirty="0" smtClean="0">
                <a:latin typeface="+mj-lt"/>
              </a:rPr>
              <a:t>13</a:t>
            </a:r>
            <a:r>
              <a:rPr lang="ru-RU" sz="4200" b="1" dirty="0" smtClean="0">
                <a:latin typeface="+mj-lt"/>
              </a:rPr>
              <a:t>. Царевна-лягушка. </a:t>
            </a:r>
            <a:endParaRPr lang="ru-RU" sz="4200" b="1" dirty="0" smtClean="0">
              <a:latin typeface="+mj-lt"/>
            </a:endParaRPr>
          </a:p>
          <a:p>
            <a:pPr>
              <a:buNone/>
            </a:pPr>
            <a:r>
              <a:rPr lang="ru-RU" sz="4200" b="1" dirty="0" smtClean="0">
                <a:latin typeface="+mj-lt"/>
              </a:rPr>
              <a:t>14</a:t>
            </a:r>
            <a:r>
              <a:rPr lang="ru-RU" sz="4200" b="1" dirty="0" smtClean="0">
                <a:latin typeface="+mj-lt"/>
              </a:rPr>
              <a:t>. </a:t>
            </a:r>
            <a:r>
              <a:rPr lang="ru-RU" sz="4200" b="1" dirty="0" err="1" smtClean="0">
                <a:latin typeface="+mj-lt"/>
              </a:rPr>
              <a:t>Дюймовочка</a:t>
            </a:r>
            <a:r>
              <a:rPr lang="ru-RU" sz="4200" b="1" dirty="0" smtClean="0">
                <a:latin typeface="+mj-lt"/>
              </a:rPr>
              <a:t>. </a:t>
            </a:r>
            <a:endParaRPr lang="ru-RU" sz="4200" b="1" dirty="0" smtClean="0">
              <a:latin typeface="+mj-lt"/>
            </a:endParaRPr>
          </a:p>
          <a:p>
            <a:pPr>
              <a:buNone/>
            </a:pPr>
            <a:r>
              <a:rPr lang="ru-RU" sz="4200" b="1" dirty="0" smtClean="0">
                <a:latin typeface="+mj-lt"/>
              </a:rPr>
              <a:t>15</a:t>
            </a:r>
            <a:r>
              <a:rPr lang="ru-RU" sz="4200" b="1" dirty="0" smtClean="0">
                <a:latin typeface="+mj-lt"/>
              </a:rPr>
              <a:t>. Дед Мороз.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252294" y="1142984"/>
            <a:ext cx="3891706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14-15</a:t>
            </a:r>
            <a:r>
              <a:rPr lang="ru-RU" sz="2000" b="1" dirty="0" smtClean="0">
                <a:solidFill>
                  <a:srgbClr val="FF0000"/>
                </a:solidFill>
              </a:rPr>
              <a:t> ПРАВИЛЬНЫХ ОТВЕТОВ : 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БОЛЬШОЙ КИРПИЧ</a:t>
            </a:r>
          </a:p>
          <a:p>
            <a:endParaRPr lang="ru-RU" sz="2000" b="1" dirty="0" smtClean="0"/>
          </a:p>
          <a:p>
            <a:r>
              <a:rPr lang="ru-RU" sz="2800" b="1" dirty="0" smtClean="0">
                <a:solidFill>
                  <a:srgbClr val="FF0000"/>
                </a:solidFill>
              </a:rPr>
              <a:t>10-13</a:t>
            </a:r>
            <a:r>
              <a:rPr lang="ru-RU" sz="2000" b="1" dirty="0" smtClean="0">
                <a:solidFill>
                  <a:srgbClr val="FF0000"/>
                </a:solidFill>
              </a:rPr>
              <a:t> ПРАВИЛЬНЫХ ОТВЕТОВ: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СРЕДНИЙ КИРПИЧ</a:t>
            </a:r>
          </a:p>
          <a:p>
            <a:endParaRPr lang="ru-RU" sz="2000" b="1" dirty="0" smtClean="0"/>
          </a:p>
          <a:p>
            <a:r>
              <a:rPr lang="ru-RU" sz="2800" b="1" dirty="0" smtClean="0">
                <a:solidFill>
                  <a:srgbClr val="FF0000"/>
                </a:solidFill>
              </a:rPr>
              <a:t>9-6</a:t>
            </a:r>
            <a:r>
              <a:rPr lang="ru-RU" sz="2000" b="1" dirty="0" smtClean="0">
                <a:solidFill>
                  <a:srgbClr val="FF0000"/>
                </a:solidFill>
              </a:rPr>
              <a:t> ПРАВИЛЬНЫХ ОТВЕТОВ: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МАЛЕНЬКИЙ КИРПИЧ</a:t>
            </a:r>
          </a:p>
          <a:p>
            <a:endParaRPr lang="ru-RU" sz="2000" b="1" dirty="0" smtClean="0"/>
          </a:p>
          <a:p>
            <a:r>
              <a:rPr lang="ru-RU" sz="2800" b="1" dirty="0" smtClean="0">
                <a:solidFill>
                  <a:srgbClr val="FF0000"/>
                </a:solidFill>
              </a:rPr>
              <a:t>0-5</a:t>
            </a:r>
            <a:r>
              <a:rPr lang="ru-RU" sz="2000" b="1" dirty="0" smtClean="0">
                <a:solidFill>
                  <a:srgbClr val="FF0000"/>
                </a:solidFill>
              </a:rPr>
              <a:t> ПРАВИЛЬНЫХ ОТВЕТОВ: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ОЧЕНЬ МАЛЕНЬКИЙ КИРПИЧИК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176</Words>
  <PresentationFormat>Экран (4:3)</PresentationFormat>
  <Paragraphs>44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ПЕРЕВЕРТЫШИ</vt:lpstr>
      <vt:lpstr>Слайд 2</vt:lpstr>
      <vt:lpstr>ПРОВЕРЬТЕ И ОЦЕНИТЕ СЕБЯ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adminn</dc:creator>
  <cp:lastModifiedBy>adminn</cp:lastModifiedBy>
  <cp:revision>7</cp:revision>
  <dcterms:created xsi:type="dcterms:W3CDTF">2014-03-31T09:25:43Z</dcterms:created>
  <dcterms:modified xsi:type="dcterms:W3CDTF">2014-04-03T14:39:53Z</dcterms:modified>
</cp:coreProperties>
</file>