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/>
              <a:t>«РАНЬШЕ И СЕЙЧАС»</a:t>
            </a:r>
            <a:endParaRPr lang="ru-RU" sz="5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ПРОЧИТАЙТЕ ВЫСКАЗЫВАНИЕ И ОПРЕДЕЛИТЕ, КАК ЭТО НАЗЫВАЕТСЯ СЕЙЧАС 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28670"/>
            <a:ext cx="9144000" cy="5768997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3400" b="1" dirty="0" smtClean="0"/>
              <a:t>1 Раньше серп, кочедык, прясло использовались для ЭТОГО.</a:t>
            </a:r>
          </a:p>
          <a:p>
            <a:pPr>
              <a:buNone/>
            </a:pPr>
            <a:r>
              <a:rPr lang="ru-RU" sz="3400" b="1" dirty="0" smtClean="0"/>
              <a:t>2 Раньше, да и сейчас, на таган ставится… что? </a:t>
            </a:r>
          </a:p>
          <a:p>
            <a:pPr>
              <a:buNone/>
            </a:pPr>
            <a:r>
              <a:rPr lang="ru-RU" sz="3400" b="1" dirty="0" smtClean="0"/>
              <a:t>3 Короткий меч для битвы и еды русские воины носили ТАМ На ноге .</a:t>
            </a:r>
          </a:p>
          <a:p>
            <a:pPr>
              <a:buNone/>
            </a:pPr>
            <a:r>
              <a:rPr lang="ru-RU" sz="3400" b="1" dirty="0" smtClean="0"/>
              <a:t>4 Раньше в Сибири зимой, когда замерзала картошка в погребе, ее хранили под… чем?</a:t>
            </a:r>
          </a:p>
          <a:p>
            <a:pPr>
              <a:buNone/>
            </a:pPr>
            <a:r>
              <a:rPr lang="ru-RU" sz="3400" b="1" dirty="0" smtClean="0"/>
              <a:t>5 Раньше пуговицы выполняли еще и ЭТУ роль</a:t>
            </a:r>
          </a:p>
          <a:p>
            <a:pPr>
              <a:buNone/>
            </a:pPr>
            <a:r>
              <a:rPr lang="ru-RU" sz="3400" b="1" dirty="0" smtClean="0"/>
              <a:t>6 Жидкие чернила на бумаге раньше подсушивали с помощью ЭТОГО природного материала</a:t>
            </a:r>
          </a:p>
          <a:p>
            <a:pPr>
              <a:buNone/>
            </a:pPr>
            <a:r>
              <a:rPr lang="ru-RU" sz="3400" b="1" dirty="0" smtClean="0"/>
              <a:t>7 Рубель и скалка раньше использовались вместо ЭТОГО бытового прибора.</a:t>
            </a:r>
          </a:p>
          <a:p>
            <a:pPr>
              <a:buNone/>
            </a:pPr>
            <a:r>
              <a:rPr lang="ru-RU" sz="3400" b="1" dirty="0" smtClean="0"/>
              <a:t>8 Вместо картофельного или кукурузного крахмала для киселя чаще всего использовали ЭТОТ злак.</a:t>
            </a:r>
          </a:p>
          <a:p>
            <a:pPr>
              <a:buNone/>
            </a:pPr>
            <a:r>
              <a:rPr lang="ru-RU" sz="3400" b="1" dirty="0" smtClean="0"/>
              <a:t>9 Раньше самовары использовались для приготовления ЭТОГО напитка.</a:t>
            </a:r>
          </a:p>
          <a:p>
            <a:pPr>
              <a:buNone/>
            </a:pPr>
            <a:r>
              <a:rPr lang="ru-RU" sz="3400" b="1" dirty="0" smtClean="0"/>
              <a:t>10 Во время Великой Отечественной войны пользовались вместо ЭТОГО камнем, куском веревки в трубке и куском железа.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4543428" cy="5643602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/>
              <a:t>1. </a:t>
            </a:r>
            <a:r>
              <a:rPr lang="ru-RU" sz="3300" b="1" dirty="0" smtClean="0"/>
              <a:t>Жатва, вязка снопов</a:t>
            </a:r>
          </a:p>
          <a:p>
            <a:pPr>
              <a:buNone/>
            </a:pPr>
            <a:r>
              <a:rPr lang="ru-RU" sz="3300" b="1" dirty="0" smtClean="0"/>
              <a:t>2. Котел</a:t>
            </a:r>
          </a:p>
          <a:p>
            <a:pPr>
              <a:buNone/>
            </a:pPr>
            <a:r>
              <a:rPr lang="ru-RU" sz="3300" b="1" dirty="0" smtClean="0"/>
              <a:t>3. На ноге (за голенищем сапога, потому и нож)</a:t>
            </a:r>
          </a:p>
          <a:p>
            <a:pPr>
              <a:buNone/>
            </a:pPr>
            <a:r>
              <a:rPr lang="ru-RU" sz="3300" b="1" dirty="0" smtClean="0"/>
              <a:t>4. Льдом реки (температура все же выше 0 градусов)</a:t>
            </a:r>
          </a:p>
          <a:p>
            <a:pPr>
              <a:buNone/>
            </a:pPr>
            <a:r>
              <a:rPr lang="ru-RU" sz="3300" b="1" dirty="0" smtClean="0"/>
              <a:t>5. Амулеты</a:t>
            </a:r>
          </a:p>
          <a:p>
            <a:pPr>
              <a:buNone/>
            </a:pPr>
            <a:r>
              <a:rPr lang="ru-RU" sz="3300" b="1" dirty="0" smtClean="0"/>
              <a:t>6. Песок</a:t>
            </a:r>
          </a:p>
          <a:p>
            <a:pPr>
              <a:buNone/>
            </a:pPr>
            <a:r>
              <a:rPr lang="ru-RU" sz="3300" b="1" dirty="0" smtClean="0"/>
              <a:t>7. Утюг</a:t>
            </a:r>
          </a:p>
          <a:p>
            <a:pPr>
              <a:buNone/>
            </a:pPr>
            <a:r>
              <a:rPr lang="ru-RU" sz="3300" b="1" dirty="0" smtClean="0"/>
              <a:t>8. Овёс</a:t>
            </a:r>
          </a:p>
          <a:p>
            <a:pPr>
              <a:buNone/>
            </a:pPr>
            <a:r>
              <a:rPr lang="ru-RU" sz="3300" b="1" dirty="0" smtClean="0"/>
              <a:t>9. Сбитень варили</a:t>
            </a:r>
          </a:p>
          <a:p>
            <a:pPr>
              <a:buNone/>
            </a:pPr>
            <a:r>
              <a:rPr lang="ru-RU" sz="3300" b="1" dirty="0" smtClean="0"/>
              <a:t>10. Вместо спичек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000108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rgbClr val="FFFF66"/>
                </a:solidFill>
              </a:rPr>
              <a:t>ПРОВЕРЬТЕ И ОЦЕНИТЕ СЕБЯ</a:t>
            </a:r>
            <a:endParaRPr lang="ru-RU" sz="4800" b="1" dirty="0">
              <a:ln>
                <a:solidFill>
                  <a:schemeClr val="tx2">
                    <a:lumMod val="75000"/>
                  </a:schemeClr>
                </a:solidFill>
              </a:ln>
              <a:solidFill>
                <a:srgbClr val="FFFF66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52294" y="1142984"/>
            <a:ext cx="3730252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9-10</a:t>
            </a:r>
            <a:r>
              <a:rPr lang="ru-RU" sz="2000" b="1" dirty="0" smtClean="0">
                <a:solidFill>
                  <a:srgbClr val="FF0000"/>
                </a:solidFill>
              </a:rPr>
              <a:t> ПРАВИЛЬНЫХ ОТВЕТОВ : </a:t>
            </a:r>
          </a:p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БОЛЬШОЙ КИРПИЧ</a:t>
            </a:r>
          </a:p>
          <a:p>
            <a:endParaRPr lang="ru-RU" sz="2000" b="1" dirty="0" smtClean="0"/>
          </a:p>
          <a:p>
            <a:r>
              <a:rPr lang="ru-RU" sz="2800" b="1" dirty="0" smtClean="0">
                <a:solidFill>
                  <a:srgbClr val="FF0000"/>
                </a:solidFill>
              </a:rPr>
              <a:t>8-7</a:t>
            </a:r>
            <a:r>
              <a:rPr lang="ru-RU" sz="2000" b="1" dirty="0" smtClean="0">
                <a:solidFill>
                  <a:srgbClr val="FF0000"/>
                </a:solidFill>
              </a:rPr>
              <a:t> ПРАВИЛЬНЫХ ОТВЕТОВ:</a:t>
            </a:r>
          </a:p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СРЕДНИЙ КИРПИЧ</a:t>
            </a:r>
          </a:p>
          <a:p>
            <a:endParaRPr lang="ru-RU" sz="2000" b="1" dirty="0" smtClean="0"/>
          </a:p>
          <a:p>
            <a:r>
              <a:rPr lang="ru-RU" sz="2800" b="1" dirty="0" smtClean="0">
                <a:solidFill>
                  <a:srgbClr val="FF0000"/>
                </a:solidFill>
              </a:rPr>
              <a:t>5-6</a:t>
            </a:r>
            <a:r>
              <a:rPr lang="ru-RU" sz="2000" b="1" dirty="0" smtClean="0">
                <a:solidFill>
                  <a:srgbClr val="FF0000"/>
                </a:solidFill>
              </a:rPr>
              <a:t> ПРАВИЛЬНЫХ ОТВЕТОВ:</a:t>
            </a:r>
          </a:p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МАЛЕНЬКИЙ КИРПИЧ</a:t>
            </a:r>
          </a:p>
          <a:p>
            <a:endParaRPr lang="ru-RU" sz="2000" b="1" dirty="0" smtClean="0"/>
          </a:p>
          <a:p>
            <a:r>
              <a:rPr lang="ru-RU" sz="2800" b="1" dirty="0" smtClean="0">
                <a:solidFill>
                  <a:srgbClr val="FF0000"/>
                </a:solidFill>
              </a:rPr>
              <a:t>0-4</a:t>
            </a: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</a:rPr>
              <a:t>ПРАВИЛЬНЫХ </a:t>
            </a:r>
            <a:r>
              <a:rPr lang="ru-RU" sz="2000" b="1" dirty="0" smtClean="0">
                <a:solidFill>
                  <a:srgbClr val="FF0000"/>
                </a:solidFill>
              </a:rPr>
              <a:t>ОТВЕТА:</a:t>
            </a:r>
            <a:endParaRPr lang="ru-RU" sz="2000" b="1" dirty="0" smtClean="0">
              <a:solidFill>
                <a:srgbClr val="FF0000"/>
              </a:solidFill>
            </a:endParaRPr>
          </a:p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ОЧЕНЬ МАЛЕНЬКИЙ КИРПИЧИК</a:t>
            </a:r>
            <a:endParaRPr lang="ru-RU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226</Words>
  <PresentationFormat>Экран (4:3)</PresentationFormat>
  <Paragraphs>34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«РАНЬШЕ И СЕЙЧАС»</vt:lpstr>
      <vt:lpstr>Слайд 2</vt:lpstr>
      <vt:lpstr>ПРОВЕРЬТЕ И ОЦЕНИТЕ СЕБЯ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«РАНЬШЕ И СЕЙЧАС»</dc:title>
  <dc:creator>adminn</dc:creator>
  <cp:lastModifiedBy>adminn</cp:lastModifiedBy>
  <cp:revision>3</cp:revision>
  <dcterms:created xsi:type="dcterms:W3CDTF">2014-04-03T14:40:12Z</dcterms:created>
  <dcterms:modified xsi:type="dcterms:W3CDTF">2014-04-03T15:02:51Z</dcterms:modified>
</cp:coreProperties>
</file>