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«ЭТИМОЛОГИЧЕСКИЙ СЛОВАРИК»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886200"/>
            <a:ext cx="8143932" cy="1752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НА ЭТИ ВОПРОСЫ ВЫ ТОЧНО НАЙДЕТЕ ОТВЕТЫ, ЕСЛИ ПРИСЛУШАЕТЕСЬ К ЗВУЧАНИЮ НАЗВАНИЙ, ВСПОМНИТЕ ОСОБЕННОСТИ НЕКОТОРЫХ РАСТЕНИЙ ИЛИ ЖИВОТНЫХ, НА ЧТО ОНИ МОГУТ БЫТЬ </a:t>
            </a:r>
            <a:r>
              <a:rPr lang="ru-RU" sz="2400" b="1" dirty="0" smtClean="0">
                <a:solidFill>
                  <a:schemeClr val="tx1"/>
                </a:solidFill>
              </a:rPr>
              <a:t>ПОХОЖИ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/>
          <a:srcRect t="16666" b="70834"/>
          <a:stretch>
            <a:fillRect/>
          </a:stretch>
        </p:blipFill>
        <p:spPr>
          <a:xfrm>
            <a:off x="186591" y="214290"/>
            <a:ext cx="8957409" cy="100013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1</a:t>
            </a:r>
            <a:r>
              <a:rPr lang="ru-RU" sz="3800" b="1" dirty="0" smtClean="0"/>
              <a:t>.</a:t>
            </a:r>
            <a:r>
              <a:rPr lang="ru-RU" sz="3800" b="1" dirty="0" smtClean="0">
                <a:solidFill>
                  <a:srgbClr val="FFFF00"/>
                </a:solidFill>
              </a:rPr>
              <a:t>  </a:t>
            </a:r>
            <a:r>
              <a:rPr lang="ru-RU" sz="3800" b="1" dirty="0" smtClean="0"/>
              <a:t>Какое растение привез в Европу из Китая миссионер </a:t>
            </a:r>
            <a:r>
              <a:rPr lang="ru-RU" sz="3800" b="1" dirty="0" err="1" smtClean="0"/>
              <a:t>Камелли</a:t>
            </a:r>
            <a:r>
              <a:rPr lang="ru-RU" sz="3800" b="1" dirty="0" smtClean="0"/>
              <a:t>?</a:t>
            </a:r>
          </a:p>
          <a:p>
            <a:pPr>
              <a:buNone/>
            </a:pPr>
            <a:r>
              <a:rPr lang="ru-RU" sz="3800" b="1" dirty="0" smtClean="0"/>
              <a:t>2.  С кем сравнивали древние греки фламинго и цветы флоксы?</a:t>
            </a:r>
          </a:p>
          <a:p>
            <a:pPr>
              <a:buNone/>
            </a:pPr>
            <a:r>
              <a:rPr lang="ru-RU" sz="3800" b="1" dirty="0" smtClean="0"/>
              <a:t>3.  Это растение, как и слово «олово», произошло от древнего корня «</a:t>
            </a:r>
            <a:r>
              <a:rPr lang="ru-RU" sz="3800" b="1" dirty="0" err="1" smtClean="0"/>
              <a:t>ол</a:t>
            </a:r>
            <a:r>
              <a:rPr lang="ru-RU" sz="3800" b="1" dirty="0" smtClean="0"/>
              <a:t>» – белый</a:t>
            </a:r>
          </a:p>
          <a:p>
            <a:pPr>
              <a:buNone/>
            </a:pPr>
            <a:r>
              <a:rPr lang="ru-RU" sz="3800" b="1" dirty="0" smtClean="0"/>
              <a:t>4.  Каково литературное название цветочка, который в диалектных вариантах называют </a:t>
            </a:r>
            <a:r>
              <a:rPr lang="ru-RU" sz="3800" b="1" dirty="0" err="1" smtClean="0"/>
              <a:t>пухлянка</a:t>
            </a:r>
            <a:r>
              <a:rPr lang="ru-RU" sz="3800" b="1" dirty="0" smtClean="0"/>
              <a:t>, молочай, летучка?</a:t>
            </a:r>
          </a:p>
          <a:p>
            <a:pPr>
              <a:buNone/>
            </a:pPr>
            <a:r>
              <a:rPr lang="ru-RU" sz="3800" b="1" dirty="0" smtClean="0"/>
              <a:t>5.  Одни связывают происхождение названия гриба с тем, что он растет кучно, другие – с его горьким вкусом, третьи с литовским словом, означавшим «ломкий, хрупкий»</a:t>
            </a:r>
          </a:p>
          <a:p>
            <a:pPr>
              <a:buNone/>
            </a:pPr>
            <a:r>
              <a:rPr lang="ru-RU" sz="3800" b="1" dirty="0" smtClean="0"/>
              <a:t>6.  Как ни странно, название этого плода произошло не от питейного заведения, а от тюркского слова «тыква»</a:t>
            </a:r>
          </a:p>
          <a:p>
            <a:pPr>
              <a:buNone/>
            </a:pPr>
            <a:r>
              <a:rPr lang="ru-RU" sz="3800" b="1" dirty="0" smtClean="0"/>
              <a:t>7.  Перья дикого предка этого огородного растения не торчали вверх, а загибались к земле, закручиваясь, за что растение получило название от древнегерманского слова «локон, завиток»</a:t>
            </a:r>
          </a:p>
          <a:p>
            <a:pPr>
              <a:buNone/>
            </a:pPr>
            <a:r>
              <a:rPr lang="ru-RU" sz="3800" b="1" dirty="0" smtClean="0"/>
              <a:t>8.  Заимствованное из английского языка сложное название плода означает дословно «гроздь + плод», хотя совсем не похож на виноград, а означает цитрусовый фрукт</a:t>
            </a:r>
          </a:p>
          <a:p>
            <a:pPr>
              <a:buNone/>
            </a:pPr>
            <a:r>
              <a:rPr lang="ru-RU" sz="3800" b="1" dirty="0" smtClean="0"/>
              <a:t>9.  Наши предки сравнивали большие резные листья этого растения с крылом птицы, потому его название одного корня со словами «парить» и «перо»</a:t>
            </a:r>
          </a:p>
          <a:p>
            <a:pPr>
              <a:buNone/>
            </a:pPr>
            <a:r>
              <a:rPr lang="ru-RU" sz="3800" b="1" dirty="0" smtClean="0"/>
              <a:t>10.  Латинское название этого огородного растения можно перевести как «каменный сельдерей»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FF66"/>
                </a:solidFill>
              </a:rPr>
              <a:t>ПРОВЕРЬТЕ И ОЦЕНИТЕ СЕБЯ</a:t>
            </a:r>
            <a:endParaRPr lang="ru-RU" sz="48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FF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2294" y="1142984"/>
            <a:ext cx="373025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9-10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 :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БОЛЬШОЙ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7-8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СРЕДНИЙ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5-6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МАЛЕНЬКИЙ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0-4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smtClean="0">
                <a:solidFill>
                  <a:srgbClr val="FF0000"/>
                </a:solidFill>
              </a:rPr>
              <a:t>ПРАВИЛЬНЫХ </a:t>
            </a:r>
            <a:r>
              <a:rPr lang="ru-RU" sz="2000" b="1" smtClean="0">
                <a:solidFill>
                  <a:srgbClr val="FF0000"/>
                </a:solidFill>
              </a:rPr>
              <a:t>ОТВЕТА: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ОЧЕНЬ МАЛЕНЬКИЙ КИРПИЧИК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214422"/>
            <a:ext cx="450059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Камелия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С огнем, пламенем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Ольха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Одуванчик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Груздь (груда, горький, </a:t>
            </a:r>
            <a:r>
              <a:rPr lang="ru-RU" sz="2800" b="1" dirty="0" err="1" smtClean="0"/>
              <a:t>gruzdus</a:t>
            </a:r>
            <a:r>
              <a:rPr lang="ru-RU" sz="28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Кабачок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Лук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Грейпфрут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Папоротник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/>
              <a:t>Петрушка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PresentationFormat>Экран 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«ЭТИМОЛОГИЧЕСКИЙ СЛОВАРИК»</vt:lpstr>
      <vt:lpstr>Слайд 2</vt:lpstr>
      <vt:lpstr>ПРОВЕРЬТЕ И ОЦЕНИТЕ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«ЭТИМОЛОГИЧЕСКИЙ СЛОВАРИК»</dc:title>
  <dc:creator>adminn</dc:creator>
  <cp:lastModifiedBy>adminn</cp:lastModifiedBy>
  <cp:revision>3</cp:revision>
  <dcterms:created xsi:type="dcterms:W3CDTF">2014-04-03T14:51:24Z</dcterms:created>
  <dcterms:modified xsi:type="dcterms:W3CDTF">2014-04-03T15:03:07Z</dcterms:modified>
</cp:coreProperties>
</file>