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869E1-06C0-4D1B-B2DF-E8A2644D746F}" type="datetimeFigureOut">
              <a:rPr lang="ru-RU" smtClean="0"/>
              <a:pPr/>
              <a:t>08.10.2012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A9C05-40FA-443C-B013-6F7BBFCDC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После обеда говорит старший брат, орёл: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-Спасибо тебе, купеческий сын, за твою службу, вот тебе богатырский конь- дарю со всею сбруею, и с золотом, и с камнями самоцветными.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Средний брат, сокол, подарил ему другого богатырского коня, меньшой брат, воробей,- рубашку.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-Возьми,- говорит,- эту рубашку пуля не берёт, коли наденешь её, никто тебя не осилит.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«Чудесная рубашка»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Царевич подал другое ведро. Кощей выпил и запросил третье, а как выпил третье ведро -взял свою прежнюю силу, тряхнул цепями и сразу все двенадцать порвал.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-Спасибо, Иван- царевич,- сказал Кощей Бессмертный,- теперь тебе никогда не видеть Марьи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Моревны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как ушей своих.- И страшным вихрем вылетел в окно, нагнал на дороге Марью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Моревну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прекрасную королевну, подхватил её и унёс к себе.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«Марья </a:t>
            </a:r>
            <a:r>
              <a:rPr lang="ru-RU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Моревна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Полез Иван-царевич на стеклянную гору. Шаг наверх ползком, десять- вниз кубарем. Он и день лезет, и другой лезет. Все руки себе изрезал, ноги искровенил. На третьи сутки долез до верху. Стал братьям кричать: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-Я пойду матушку отыскивать, а вы здесь оставайтесь, меня дожидайтесь три года и три месяца, а не буду в срок, так и ждать нечего. И ворон моих косточек не принесёт!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Медное,серебрянное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 золотое царство»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Растёт сынок у охотника, как тесто на опаре всходит ,-не по годам, а по часам. И вырос большой: умён, пригож, молодец молодцом. Вот как-то раз пошёл отец по саду погулять, гулял он гулял и вышел к реке. В то самое время поднялся из воды человек: борода по пояс, волосы –до пят. Стал на воде и говорит: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-Что ж ты обещать скор и забывать скор? Припомни-ка, ведь ты должен мне.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Воротился охотник домой темней тучи и говорит жене: «Сколько ни держать нам при себе нашего Иванушку, а надобно отдать. Дело неминучее»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«Василиса Премудрая»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620713"/>
            <a:ext cx="7773988" cy="5427662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«Сказка- ложь, да в ней намек.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Добрым молодцам- урок».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А.С.Пушкин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Тема урока: «Обобщение по теме </a:t>
            </a:r>
            <a:br>
              <a:rPr lang="ru-RU" sz="3800" dirty="0">
                <a:latin typeface="Times New Roman" pitchFamily="18" charset="0"/>
                <a:cs typeface="Times New Roman" pitchFamily="18" charset="0"/>
              </a:rPr>
            </a:b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«Русские народные сказки»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Цель урока: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обобщить полученные знания о русских народных сказках.</a:t>
            </a:r>
          </a:p>
          <a:p>
            <a:pPr>
              <a:buFont typeface="Wingdings" pitchFamily="2" charset="2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развить творческие возможности детей, фантазию, наблюдательность; привить интерес к чтению, обогатить словарный запас.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Воспитать чувство ответственности, умение принимать решение.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2051050" y="908050"/>
            <a:ext cx="4291013" cy="12239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Сказки</a:t>
            </a:r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H="1">
            <a:off x="1692275" y="2276475"/>
            <a:ext cx="1943100" cy="865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4427538" y="2349500"/>
            <a:ext cx="0" cy="935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5292725" y="2349500"/>
            <a:ext cx="1439863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684213" y="3284538"/>
            <a:ext cx="1584325" cy="9382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бытовые</a:t>
            </a: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2916238" y="3716338"/>
            <a:ext cx="2519362" cy="9159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о животных</a:t>
            </a: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6084888" y="3284538"/>
            <a:ext cx="1727200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волшебные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сказка?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Сказка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-это произведение, в котором изображается чудесное, необычное. </a:t>
            </a:r>
          </a:p>
          <a:p>
            <a:pPr>
              <a:buFont typeface="Wingdings" pitchFamily="2" charset="2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сказке есть волшебство, фантастические персонажи.</a:t>
            </a:r>
          </a:p>
          <a:p>
            <a:pPr>
              <a:buFont typeface="Wingdings" pitchFamily="2" charset="2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сказке есть зачин, присказка и концовка. </a:t>
            </a:r>
          </a:p>
          <a:p>
            <a:pPr>
              <a:buFont typeface="Wingdings" pitchFamily="2" charset="2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сказке есть троекратный повтор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называется сказка?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dirty="0">
                <a:latin typeface="Times New Roman" pitchFamily="18" charset="0"/>
                <a:cs typeface="Times New Roman" pitchFamily="18" charset="0"/>
              </a:rPr>
            </a:b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Как взмахнул Иван своим булатным мечом раз-другой, так и снёс у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чуда-юда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шесть голов. А чудо-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юдо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ударил- по колени Ивана в сырую землю вогнал.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Иван -крестьянский сын и чудо- </a:t>
            </a:r>
            <a:r>
              <a:rPr lang="ru-RU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юдо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Наступило время младшего брата идти стеречь. Пошёл Иван-царевич стеречь отцов сад и даже присесть боится, не то что прилечь .Как его сон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задолеет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он росой с травы умоется, сон и прочь с глаз. Половина ночи прошла, ему и чудится: в саду свет. Светлее и светлее. Весь сад осветило. Он видит- на яблоню села жар-птица и клюёт золотые яблоки.</a:t>
            </a:r>
          </a:p>
          <a:p>
            <a:pPr>
              <a:buFont typeface="Wingdings" pitchFamily="2" charset="2"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Иван-царевич и серый волк.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 царицы родился Иван- царевич, у кухарки -Иван- кухаркин сын, у коровы-  Иван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Быкович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Стали ребятки расти не по дням, а по часам; как хорошее тесто на опаре поднимается, так и они вверх тянутся. Все три молодца на одно лицо удались, и признать нельзя было, кто из них дитя царское,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кто-кухаркино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кто от коровы народился.</a:t>
            </a:r>
          </a:p>
          <a:p>
            <a:pPr>
              <a:buFont typeface="Wingdings" pitchFamily="2" charset="2"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Быкович</a:t>
            </a:r>
            <a:endParaRPr 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Иван-царевич вошёл в дом. Девица его приняла, напоила-накормила и расспросила. Он ей рассказал, что пошёл доставать мать от Кощея Бессмертного.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Девица говорит ему на это: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-Трудно вернуть мать, Иван-царевич! Кощей ведь бессмертный- убьёт тебя. Ко мне он часто ездит…У него меч в пятьсот пудов, поднимешь ли его?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Кощей Бессмертный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32</TotalTime>
  <Words>717</Words>
  <Application>Microsoft Office PowerPoint</Application>
  <PresentationFormat>Экран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«Сказка- ложь, да в ней намек. Добрым молодцам- урок». А.С.Пушкин</vt:lpstr>
      <vt:lpstr>Тема урока: «Обобщение по теме  «Русские народные сказки»</vt:lpstr>
      <vt:lpstr>Слайд 4</vt:lpstr>
      <vt:lpstr>Что такое сказка?</vt:lpstr>
      <vt:lpstr>Как называется сказка?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uzer</dc:creator>
  <cp:lastModifiedBy>uzer</cp:lastModifiedBy>
  <cp:revision>4</cp:revision>
  <dcterms:created xsi:type="dcterms:W3CDTF">2012-10-08T16:00:01Z</dcterms:created>
  <dcterms:modified xsi:type="dcterms:W3CDTF">2012-10-08T16:32:39Z</dcterms:modified>
</cp:coreProperties>
</file>