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5" r:id="rId5"/>
    <p:sldId id="260" r:id="rId6"/>
    <p:sldId id="278" r:id="rId7"/>
    <p:sldId id="282" r:id="rId8"/>
    <p:sldId id="277" r:id="rId9"/>
    <p:sldId id="279" r:id="rId10"/>
    <p:sldId id="281" r:id="rId11"/>
    <p:sldId id="280" r:id="rId12"/>
    <p:sldId id="283" r:id="rId13"/>
    <p:sldId id="261" r:id="rId14"/>
    <p:sldId id="262" r:id="rId15"/>
    <p:sldId id="263" r:id="rId16"/>
    <p:sldId id="264" r:id="rId17"/>
    <p:sldId id="284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10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491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805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848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583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512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3164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46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65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24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8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210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9143-278D-434A-B105-66ECF2733965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EC393-09C7-44CB-B583-36436ADA3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508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908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36099" y="3075057"/>
            <a:ext cx="71848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презентация к классному часу</a:t>
            </a:r>
            <a:endParaRPr lang="ru-RU" sz="4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4293096"/>
            <a:ext cx="2965960" cy="3161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691316">
            <a:off x="-472918" y="-635419"/>
            <a:ext cx="2965960" cy="31613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9460" y="1700808"/>
            <a:ext cx="61981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матери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1554" y="4714884"/>
            <a:ext cx="42821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Составила: Н. А. </a:t>
            </a:r>
            <a:r>
              <a:rPr lang="ru-RU" sz="2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Захаренко</a:t>
            </a:r>
            <a:endParaRPr lang="ru-RU" sz="2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</a:t>
            </a:r>
            <a:r>
              <a:rPr lang="ru-RU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читель начальных классов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МБОУ СОШ №14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</a:t>
            </a:r>
            <a:r>
              <a:rPr lang="ru-RU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т. Ярославской</a:t>
            </a:r>
            <a:endParaRPr lang="ru-RU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5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L:\день матери\Новая папка (2)\08labgi0l12700858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0618"/>
            <a:ext cx="4267200" cy="28003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L:\день матери\Новая папка (2)\09labgi0l12700858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739" y="340618"/>
            <a:ext cx="4267200" cy="28384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L:\день матери\Новая папка (2)\010labgi0l12700858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590" y="3356992"/>
            <a:ext cx="4267200" cy="2819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L:\день матери\Новая папка (2)\011labgi0l12700858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267200" cy="28384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996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Представляете, как мама устает после своей работы и домашних дел?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632811"/>
            <a:ext cx="8935931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Маме нужно дать возможность отдохнуть. Проявите заботу и уважение к ней: не шумите, создайте маме тишину.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L:\день матери\Новая папка\erholung-und-entspannung-zuhaus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1581" y="713550"/>
            <a:ext cx="5363082" cy="35795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день матери\Новая папка\75448596_2795685_19035132133671m750x7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592" y="3068960"/>
            <a:ext cx="5125828" cy="410066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428178"/>
            <a:ext cx="55446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 спит, она устала...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Ну, и я играть не стала!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волчка не завожу, 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уселась и сижу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шумят мои игрушки,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Тихо в комнате пустой,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по маминой подушке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Луч крадется золотой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сказала я лучу: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Я тоже двигаться хочу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бы многого хотела: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Вслух читать и мяч катать.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бы песенку пропела,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б могла похохотать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 мало ль я чего хочу!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 мама спит, и я молчу.</a:t>
            </a:r>
          </a:p>
        </p:txBody>
      </p:sp>
    </p:spTree>
    <p:extLst>
      <p:ext uri="{BB962C8B-B14F-4D97-AF65-F5344CB8AC3E}">
        <p14:creationId xmlns:p14="http://schemas.microsoft.com/office/powerpoint/2010/main" xmlns="" val="364777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09877"/>
            <a:ext cx="3865612" cy="28992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L:\день матери\Новая папка\92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16" y="908720"/>
            <a:ext cx="3086100" cy="4267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6879" y="959706"/>
            <a:ext cx="3409337" cy="29786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08720"/>
            <a:ext cx="2680069" cy="3647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638" y="116632"/>
            <a:ext cx="8878601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еще не ленитесь радовать своих мам приятными сюрпризами.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8577" y="3912996"/>
            <a:ext cx="4128120" cy="30960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288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амая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главная в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каждого.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 животным это тоже относится.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трогательно наблюдать за опекой матери над своими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детёнышами!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L:\день матери\Новая папка\animal_mother_baby10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58" y="3279862"/>
            <a:ext cx="5415002" cy="33843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день матери\Новая папка\animal_mother_baby13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1512" y="332656"/>
            <a:ext cx="4267200" cy="2971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:\день матери\Новая папка\animal_mother_baby12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5102" y="3086100"/>
            <a:ext cx="3200400" cy="37719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:\день матери\Новая папка\animal_mother_baby23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5054001" cy="33843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день матери\Новая папка\fpo072009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3895" y="11091"/>
            <a:ext cx="3847995" cy="51662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:\день матери\Новая папка\animal_mother_baby9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35507" y="2346832"/>
            <a:ext cx="6340020" cy="508412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L:\день матери\Новая папка\animal_mother_baby22_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23852"/>
            <a:ext cx="4267200" cy="292417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день матери\Новая папка\animal_mother_baby4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250273"/>
            <a:ext cx="6048672" cy="45365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:\день матери\Новая папка\baby_polar_beer_with_mother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4392488" cy="31963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:\день матери\Новая папка\14000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3951" y="3369130"/>
            <a:ext cx="5453503" cy="36640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L:\день матери\Новая папка\13100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62444"/>
            <a:ext cx="3672408" cy="51900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L:\день матери\Новая папка\101100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387424"/>
            <a:ext cx="2705361" cy="406712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4572000" cy="49552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ты попал в беду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с кем подрался,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мечешься в бреду-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Взял и расхворался,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поможет и спасет,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Успокоит лаской,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Слезы горькие утрет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расскажет сказку?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Кто порой не спит ночей?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Ну, конечно, мама!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...За окошком крик грачей,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Выставлена рама....</a:t>
            </a:r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391947">
            <a:off x="-369739" y="4444983"/>
            <a:ext cx="2965960" cy="3161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755606">
            <a:off x="6759926" y="-815956"/>
            <a:ext cx="2965960" cy="31613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95509" y="920621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ты снова налегке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Мчишься к дому с горки,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Потому что в дневнике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этот день пятерки.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тебя веселый взгляд,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глядишь ты прямо, -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с тобою вместе рад?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Ну, конечно, мама!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когда пройдут года,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Подрастете сами,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Где б вы ни были, — </a:t>
            </a:r>
            <a:r>
              <a:rPr lang="ru-RU" sz="40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всегда</a:t>
            </a:r>
          </a:p>
          <a:p>
            <a:r>
              <a:rPr lang="ru-RU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 о маме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:\день матери\Новая папка\den_mam_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2754"/>
            <a:ext cx="8280920" cy="61524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273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360" y="17019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485900"/>
            <a:ext cx="5715000" cy="5372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Днём матери!!! 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8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день матери\2009_11_0_45_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8660"/>
            <a:ext cx="4392488" cy="43924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116632"/>
            <a:ext cx="4283967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Указу  </a:t>
            </a:r>
          </a:p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Президента РФ </a:t>
            </a:r>
          </a:p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1998 году в России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Днём матери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считается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последнее ноябрьское воскресенье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праздник необходим, чтобы показать значимость, истинное предназначение женщины.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287920">
            <a:off x="4485965" y="3926465"/>
            <a:ext cx="3547431" cy="310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ень матери\b8b85abef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0"/>
            <a:ext cx="4263716" cy="525350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144" y="1124744"/>
            <a:ext cx="61926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Среди многочисленных праздников, отмечаемых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стране,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занимает  особое место. Это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праздник, к которому никто не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остаться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равнодушным. В этот день хочется сказать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благодарности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Матерям, которые дарят детям любовь,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нежность и ласку.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22711">
            <a:off x="6170165" y="4130709"/>
            <a:ext cx="3624314" cy="26649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40334">
            <a:off x="-603933" y="-54329"/>
            <a:ext cx="3213187" cy="181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196868"/>
            <a:ext cx="6557389" cy="43570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день матери\den_mam_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3414082"/>
            <a:ext cx="5177433" cy="34439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28693"/>
            <a:ext cx="4572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мама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пpиносит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Игpyшки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конфеты,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мамy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люблю я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Совсем не за это.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Веселые песни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Она напевает,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Hам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скyчно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вдвоем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Hикогда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бывает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91312" y="3318570"/>
            <a:ext cx="355269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ей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откpываю</a:t>
            </a:r>
            <a:endParaRPr lang="ru-RU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Свои все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секpеты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мамy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люблю я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Hе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только за это.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Люблю свою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мамy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Скажy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вам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пpямо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пpосто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то,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Что она моя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074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0648"/>
            <a:ext cx="410445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вы любите свои мам?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L:\день матери\Новая папка\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834" y="2492896"/>
            <a:ext cx="2977013" cy="36981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86401"/>
            <a:ext cx="3746530" cy="24851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798"/>
            <a:ext cx="2448271" cy="36724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L:\день матери\Новая папка\Рисунок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0837" y="4165761"/>
            <a:ext cx="4121403" cy="263870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6574" y="1772816"/>
            <a:ext cx="590960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занимаются ваши мамы дома?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80728"/>
            <a:ext cx="590465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Расскажите, какие они, ваши мамы?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6078" y="3789040"/>
            <a:ext cx="2897922" cy="28979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L:\день матери\Новая папка\thumb_400x300_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510" y="3975675"/>
            <a:ext cx="3698356" cy="27810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43"/>
            <a:ext cx="4176464" cy="34107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:\день матери\Новая папка\n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6464" y="0"/>
            <a:ext cx="3313062" cy="39756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212976"/>
            <a:ext cx="2543175" cy="381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L:\день матери\Новая папка\1288688992_134172525_1-----128868899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866" y="3228292"/>
            <a:ext cx="3528392" cy="35283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67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16632"/>
            <a:ext cx="828092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ведь им еще нужны силы на общение с близкими!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711" y="654477"/>
            <a:ext cx="4414227" cy="29354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426" y="3571451"/>
            <a:ext cx="5132370" cy="30794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278" y="764704"/>
            <a:ext cx="4320480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2962"/>
            <a:ext cx="4024921" cy="26698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156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712879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Хотели бы вы облегчить труд ваших мам?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L:\день матери\Новая папка\12774_B1_rg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05" y="1449175"/>
            <a:ext cx="4045154" cy="269990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L:\день матери\Новая папка\1241604076_fan10019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9416" y="476672"/>
            <a:ext cx="2608808" cy="39219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84784"/>
            <a:ext cx="24479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L:\день матери\Новая папка\25634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018" y="3573016"/>
            <a:ext cx="2824336" cy="364810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719" y="4216824"/>
            <a:ext cx="4304687" cy="28697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764704"/>
            <a:ext cx="903649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обязанности по дому вы могли бы взять на себя?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79390"/>
            <a:ext cx="2019116" cy="31183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47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1666" y="116631"/>
            <a:ext cx="8374545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еще помимо многочисленных домашних  дел  у мам есть работа, которая приносит  семье доход.  Какие профессии могут быть у мам?  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L:\день матери\Новая папка (2)\05labgi0l12700858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295" y="1604324"/>
            <a:ext cx="3935782" cy="26267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:\день матери\Новая папка (2)\03labgi0l12700858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04324"/>
            <a:ext cx="4022580" cy="26267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L:\день матери\Новая папка (2)\06labgi0l12700858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295" y="4292713"/>
            <a:ext cx="3935782" cy="256528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L:\день матери\Новая папка (2)\07labgi0l12700858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92713"/>
            <a:ext cx="3979168" cy="256528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656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561</TotalTime>
  <Words>565</Words>
  <Application>Microsoft Office PowerPoint</Application>
  <PresentationFormat>Экран (4:3)</PresentationFormat>
  <Paragraphs>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Каленюк</dc:creator>
  <cp:lastModifiedBy>1</cp:lastModifiedBy>
  <cp:revision>73</cp:revision>
  <dcterms:created xsi:type="dcterms:W3CDTF">2012-08-25T12:08:46Z</dcterms:created>
  <dcterms:modified xsi:type="dcterms:W3CDTF">2012-11-08T08:58:38Z</dcterms:modified>
</cp:coreProperties>
</file>