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933056"/>
            <a:ext cx="6512511" cy="27363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32656"/>
            <a:ext cx="6400800" cy="3873584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Семинар</a:t>
            </a:r>
            <a:endParaRPr lang="en-US" sz="3600" b="1" i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4572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«Формирование положительной мотивации у дошкольника».</a:t>
            </a:r>
            <a:endParaRPr lang="ru-RU" sz="3600" b="1" i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Aleksander\Pictures\97d2860871f3d35e35f6eb0477d3015a_L.460cec9e679bc0fba606ed129ca760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89040"/>
            <a:ext cx="482453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976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7818"/>
            <a:ext cx="8640959" cy="653355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Условия необходимые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для целенаправленного воздействия на мотивационную сферу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детей:</a:t>
            </a:r>
            <a:r>
              <a:rPr lang="ru-RU" sz="1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Calibri"/>
                <a:ea typeface="Calibri"/>
                <a:cs typeface="Times New Roman"/>
              </a:rPr>
            </a:b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5511932"/>
            <a:ext cx="8892480" cy="12844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1.     Важно у ребенка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вызвать интерес к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2.     Строить процесс обучения по принципу сотрудничества с педагогом, по принципу педагогической поддержки,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оценивать не личность, а действия, поступки;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проявлять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внимание к каждому ребенку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постоянно.</a:t>
            </a: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     Учить детей планировать свою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4.     Построение деятельности с таким расчетом, чтобы в процессе работы возникали все новые вопросы и ставились все новые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задачи.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5.     Учить детей грамотному объяснению своих успехов и неудач.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6.     Оценка педагога повышает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мотивацию.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Педагогу необходимо помнить, что правильнее будет сравнивать успехи ребенка не с успехами других детей, а с его прежними результатами.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7.     Поддержка детской активности, исследовательского интереса и любопытства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9437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3" cy="6408712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Педагогические условия, обеспечивающие процесс формирования мотивационной сферы дошкольника:</a:t>
            </a:r>
            <a:r>
              <a:rPr lang="ru-RU" sz="2800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44088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      Создание эмоционально-положительного микроклимата, доброжелательной атмосферы, обеспечивающей переход к зрелым и гуманным отношениям педагога с детьми.</a:t>
            </a:r>
            <a:endParaRPr lang="ru-RU" sz="2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5104"/>
            <a:ext cx="3168352" cy="185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747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3" cy="5326528"/>
          </a:xfrm>
        </p:spPr>
        <p:txBody>
          <a:bodyPr/>
          <a:lstStyle/>
          <a:p>
            <a:pPr marL="0" indent="0" algn="l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Создание предметно-пространственной среды, прогрессирующей,   обогащение содержания и нестандартных форм учебной деятельности;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551837"/>
            <a:ext cx="88204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Обеспечение 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ситуаций успеха каждому и всем членам детского сообщества, что способствует высокой включенности дошкольника в процесс обучения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sz="2000" b="1" dirty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en-US" sz="20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Включение 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компетентного педагогического влияния педагога, способного диагностировать и прогнозировать личностный рост ребенка.</a:t>
            </a:r>
            <a:endParaRPr lang="ru-RU" sz="20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sz="2000" b="1" dirty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29292"/>
            <a:ext cx="2552700" cy="165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45024"/>
            <a:ext cx="2592288" cy="153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81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2664296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2389"/>
            <a:ext cx="3544813" cy="207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74" y="4005064"/>
            <a:ext cx="3234346" cy="197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374441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575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640959" cy="4822472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57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551837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Мотив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(лат. </a:t>
            </a:r>
            <a:r>
              <a:rPr lang="ru-RU" sz="24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moveo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— двигаю) — это материальный или идеальный предмет, достижение которого выступает смыслом деятельности.</a:t>
            </a:r>
            <a:endParaRPr lang="ru-RU" sz="2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9"/>
            <a:ext cx="5760640" cy="229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306163"/>
            <a:ext cx="5832648" cy="205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32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433784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   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031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437112"/>
            <a:ext cx="6512511" cy="107805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Внешняя мотивация  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2696"/>
            <a:ext cx="345638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585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56983" cy="6336704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Внутренняя мотивация:</a:t>
            </a:r>
            <a:br>
              <a:rPr lang="ru-RU" sz="48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-познавательная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-социальная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-мотивация достижения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-избегание неудачи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endParaRPr lang="ru-RU" sz="3600" b="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33" y="1124744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24765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046" y="4005064"/>
            <a:ext cx="2699793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10" y="5157192"/>
            <a:ext cx="2286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45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850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81128"/>
            <a:ext cx="8964488" cy="1584176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    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Отрицательная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мотивация основывается на отрицательных стимулах.</a:t>
            </a:r>
            <a:r>
              <a:rPr lang="ru-RU" sz="2400" dirty="0">
                <a:solidFill>
                  <a:srgbClr val="00206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00206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78806"/>
            <a:ext cx="3153147" cy="212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83671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</a:rPr>
              <a:t>Положительная мотивация основывается на положительных стимулах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2991"/>
            <a:ext cx="3600400" cy="2431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9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284984"/>
            <a:ext cx="8054280" cy="2880320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          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 В формировании у дошкольника мотивов учения решающую роль играет семья, так как основные человеческие потребности, прежде всего социальные и познавательные, закладываются и активно развиваются уже в ранние периоды детства.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75252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678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60648"/>
            <a:ext cx="9000999" cy="626469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Положительное отношение к 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обучению</a:t>
            </a:r>
            <a:r>
              <a:rPr lang="en-U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en-U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создается двумя 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путями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8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Calibri"/>
                <a:ea typeface="Calibri"/>
                <a:cs typeface="Times New Roman"/>
              </a:rPr>
              <a:t>1.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Ф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ормированием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положительных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эмоций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 отношении к объекту деятельности, к процессу деятельности, к лицам, с которыми ребенок имеет 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дело</a:t>
            </a:r>
            <a:r>
              <a:rPr lang="ru-RU" sz="18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(</a:t>
            </a:r>
            <a:r>
              <a:rPr lang="ru-RU" sz="1800" u="sng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знакомства с прекрасными образцами деятельности, выражения веры в силы и возможности ребенка, одобрения, помощи и выражения положительного отношения к достигнутым результатам его </a:t>
            </a:r>
            <a:r>
              <a:rPr lang="ru-RU" sz="18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деятельности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)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24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2.Путь</a:t>
            </a:r>
            <a:r>
              <a:rPr lang="ru-RU" sz="2400" u="sng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 </a:t>
            </a:r>
            <a:r>
              <a:rPr lang="ru-RU" sz="24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через </a:t>
            </a:r>
            <a:r>
              <a:rPr lang="ru-RU" sz="2400" u="sng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формирование понимания смысла деятельности, ее личной и общественной </a:t>
            </a:r>
            <a:r>
              <a:rPr lang="ru-RU" sz="18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значимости(</a:t>
            </a:r>
            <a:r>
              <a:rPr lang="ru-RU" sz="1800" u="sng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достигается при посредстве образного рассказа о смысле деятельности, доступного объяснения и показа значимого результата и </a:t>
            </a:r>
            <a:r>
              <a:rPr lang="ru-RU" sz="1800" u="sng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т.п</a:t>
            </a:r>
            <a:r>
              <a:rPr lang="ru-RU" sz="1800" u="sng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).</a:t>
            </a:r>
            <a:endParaRPr lang="ru-RU" sz="1800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5896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355</TotalTime>
  <Words>75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Внешняя мотивация  </vt:lpstr>
      <vt:lpstr>Внутренняя мотивация: -познавательная  -социальная  -мотивация достижения    -избегание неудачи </vt:lpstr>
      <vt:lpstr>Презентация PowerPoint</vt:lpstr>
      <vt:lpstr>     Отрицательная мотивация основывается на отрицательных стимулах. </vt:lpstr>
      <vt:lpstr>            В формировании у дошкольника мотивов учения решающую роль играет семья, так как основные человеческие потребности, прежде всего социальные и познавательные, закладываются и активно развиваются уже в ранние периоды детства. </vt:lpstr>
      <vt:lpstr>Положительное отношение к обучению  создается двумя путями: 1.Формированием положительных эмоций в отношении к объекту деятельности, к процессу деятельности, к лицам, с которыми ребенок имеет дело(знакомства с прекрасными образцами деятельности, выражения веры в силы и возможности ребенка, одобрения, помощи и выражения положительного отношения к достигнутым результатам его деятельности) 2.Путь через формирование понимания смысла деятельности, ее личной и общественной значимости(достигается при посредстве образного рассказа о смысле деятельности, доступного объяснения и показа значимого результата и т.п).</vt:lpstr>
      <vt:lpstr>Условия необходимые для целенаправленного воздействия на мотивационную сферу детей: </vt:lpstr>
      <vt:lpstr>Педагогические условия, обеспечивающие процесс формирования мотивационной сферы дошкольника: </vt:lpstr>
      <vt:lpstr> Создание предметно-пространственной среды, прогрессирующей,   обогащение содержания и нестандартных форм учебной деятельности; </vt:lpstr>
      <vt:lpstr>Презентация PowerPoint</vt:lpstr>
      <vt:lpstr>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Aleksander</dc:creator>
  <cp:lastModifiedBy>Aleksander</cp:lastModifiedBy>
  <cp:revision>17</cp:revision>
  <dcterms:created xsi:type="dcterms:W3CDTF">2017-03-27T09:56:08Z</dcterms:created>
  <dcterms:modified xsi:type="dcterms:W3CDTF">2017-03-29T06:17:46Z</dcterms:modified>
</cp:coreProperties>
</file>