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780928"/>
            <a:ext cx="3429024" cy="801042"/>
          </a:xfrm>
          <a:ln>
            <a:noFill/>
          </a:ln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вышивка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785794"/>
            <a:ext cx="36480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1520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ahoma" pitchFamily="34" charset="0"/>
              </a:rPr>
              <a:t>Презентацию подготовила ученица 8 класса МБОУ СОШ №10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err="1" smtClean="0">
                <a:latin typeface="Tahoma" pitchFamily="34" charset="0"/>
              </a:rPr>
              <a:t>Чесовская</a:t>
            </a:r>
            <a:r>
              <a:rPr lang="ru-RU" dirty="0" smtClean="0">
                <a:latin typeface="Tahoma" pitchFamily="34" charset="0"/>
              </a:rPr>
              <a:t> Александра Сергеевна</a:t>
            </a:r>
            <a:endParaRPr lang="ru-RU" dirty="0" smtClean="0">
              <a:latin typeface="Tahoma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33050" y="285728"/>
            <a:ext cx="4424702" cy="257176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Декоративно – прикладное искусство Кубани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Кубанская вышивка</a:t>
            </a:r>
            <a:endParaRPr lang="ru-RU" dirty="0"/>
          </a:p>
        </p:txBody>
      </p:sp>
      <p:pic>
        <p:nvPicPr>
          <p:cNvPr id="1026" name="Picture 2" descr="C:\Documents and Settings\админ\Мои документы\Мои рисунки\2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643050"/>
            <a:ext cx="3802491" cy="47863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736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Искусство вышивания всегда ценилось на Кубани. Вышитые узоры не только украшали одежду и бытовые предметы из ткани, но и служили оберегами от злых сил. В каждой семье, независимо от социального положения, женщины должны были владеть различными видами рукоделия: ткачеством и вышивкой.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86058"/>
            <a:ext cx="3929090" cy="11430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Кубань - территория, где исторически соединились 2 культуры – восточно-украинская и южнорусская. Вышивали крестом, гладью, а так же прозрачными </a:t>
            </a:r>
            <a:r>
              <a:rPr lang="ru-RU" sz="1800" dirty="0" err="1" smtClean="0"/>
              <a:t>строчевыми</a:t>
            </a:r>
            <a:r>
              <a:rPr lang="ru-RU" sz="1800" dirty="0" smtClean="0"/>
              <a:t> швами по предварительно разреженной ткани – белая строчка или шитье по </a:t>
            </a:r>
            <a:r>
              <a:rPr lang="ru-RU" sz="1800" dirty="0" err="1" smtClean="0"/>
              <a:t>выдергу</a:t>
            </a:r>
            <a:r>
              <a:rPr lang="ru-RU" sz="1800" dirty="0" smtClean="0"/>
              <a:t>. Так же широко использовалась мережка – узкая </a:t>
            </a:r>
            <a:r>
              <a:rPr lang="ru-RU" sz="1800" dirty="0" err="1" smtClean="0"/>
              <a:t>строчевая</a:t>
            </a:r>
            <a:r>
              <a:rPr lang="ru-RU" sz="1800" dirty="0" smtClean="0"/>
              <a:t> вышивка, в которой нити ткани выдергиваются только в одном направлении. Те нити, которые оставались не выдернутым, соединялись в пучки разнообразными способами. Мережка чаще всего применялась в комбинации с другими вышивальными способами.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2050" name="Picture 2" descr="C:\Documents and Settings\админ\Мои документы\Мои рисунки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642918"/>
            <a:ext cx="4074823" cy="4429156"/>
          </a:xfrm>
          <a:prstGeom prst="rect">
            <a:avLst/>
          </a:prstGeom>
          <a:noFill/>
        </p:spPr>
      </p:pic>
      <p:pic>
        <p:nvPicPr>
          <p:cNvPr id="1026" name="Picture 2" descr="[Image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589213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админ\Мои документы\Мои рисунки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286124"/>
            <a:ext cx="2216003" cy="3357581"/>
          </a:xfrm>
          <a:prstGeom prst="rect">
            <a:avLst/>
          </a:prstGeom>
          <a:noFill/>
        </p:spPr>
      </p:pic>
      <p:pic>
        <p:nvPicPr>
          <p:cNvPr id="3077" name="Picture 5" descr="C:\Documents and Settings\админ\Мои документы\Мои рисунки\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571876"/>
            <a:ext cx="2000264" cy="3061629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214290"/>
            <a:ext cx="7467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Большинство изделий традиционной кубанской вышивки выполнено крестом. Такая вышивка отличалась разнообразием приемов исполнения. На Кубани можно встретить изделия выполненные болгарским крестом ( так называемый двойной крестик). Так же довольно распространена вышивка мелким крестиком по счету ниток в ткани. Что же касается вышивки по канве, то она появилась в этом регионе довольно поздно и стала преобладающей только в начале XX века.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8" name="Picture 4" descr="C:\Documents and Settings\админ\Мои документы\Мои рисунки\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00438"/>
            <a:ext cx="2232199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До появления канвы вышивали в основном на конопляном домотканом полотне хлопчатобумажными нитками, реже использовался лен. Что касается цветового решения, то преобладала двухцветная вышивка: основными цветами были черный и красный. Порой вместо черного мастера использовали серый или синий цвет. Однако принципы цветовых решений оставались традиционными. </a:t>
            </a:r>
            <a:br>
              <a:rPr lang="ru-RU" sz="1800" dirty="0" smtClean="0"/>
            </a:br>
            <a:r>
              <a:rPr lang="ru-RU" sz="1800" dirty="0" smtClean="0"/>
              <a:t> Чаще всего вышивка использовалась для украшения рушников, рубашек, а так же предметов интерьера – салфеток, скатертей. Основными орнаментами для вышивки были геометрические, растительные, зооморфные мотивы.</a:t>
            </a:r>
            <a:br>
              <a:rPr lang="ru-RU" sz="1800" dirty="0" smtClean="0"/>
            </a:br>
            <a:r>
              <a:rPr lang="ru-RU" sz="1800" dirty="0" smtClean="0"/>
              <a:t> В целом, стоит отметить, что вышивка была одним из основных видов народного изобразительного искусства на Кубани, наряду с традиционной </a:t>
            </a:r>
            <a:r>
              <a:rPr lang="ru-RU" sz="1800" dirty="0" err="1" smtClean="0"/>
              <a:t>кованью</a:t>
            </a:r>
            <a:r>
              <a:rPr lang="ru-RU" sz="1800" dirty="0" smtClean="0"/>
              <a:t>, резьбой по дереву и гончарным делом.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400" dirty="0"/>
          </a:p>
        </p:txBody>
      </p:sp>
      <p:pic>
        <p:nvPicPr>
          <p:cNvPr id="4098" name="Picture 2" descr="C:\Documents and Settings\админ\Мои документы\Мои рисунки\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122988"/>
            <a:ext cx="2953723" cy="3306407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\Мои документы\Мои рисунки\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859660"/>
            <a:ext cx="2450323" cy="3712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</TotalTime>
  <Words>268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Техническая</vt:lpstr>
      <vt:lpstr>вышивка</vt:lpstr>
      <vt:lpstr>      Кубанская вышивка</vt:lpstr>
      <vt:lpstr>Кубань - территория, где исторически соединились 2 культуры – восточно-украинская и южнорусская. Вышивали крестом, гладью, а так же прозрачными строчевыми швами по предварительно разреженной ткани – белая строчка или шитье по выдергу. Так же широко использовалась мережка – узкая строчевая вышивка, в которой нити ткани выдергиваются только в одном направлении. Те нити, которые оставались не выдернутым, соединялись в пучки разнообразными способами. Мережка чаще всего применялась в комбинации с другими вышивальными способами. </vt:lpstr>
      <vt:lpstr>Слайд 4</vt:lpstr>
      <vt:lpstr>До появления канвы вышивали в основном на конопляном домотканом полотне хлопчатобумажными нитками, реже использовался лен. Что касается цветового решения, то преобладала двухцветная вышивка: основными цветами были черный и красный. Порой вместо черного мастера использовали серый или синий цвет. Однако принципы цветовых решений оставались традиционными.   Чаще всего вышивка использовалась для украшения рушников, рубашек, а так же предметов интерьера – салфеток, скатертей. Основными орнаментами для вышивки были геометрические, растительные, зооморфные мотивы.  В целом, стоит отметить, что вышивка была одним из основных видов народного изобразительного искусства на Кубани, наряду с традиционной кованью, резьбой по дереву и гончарным делом.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вышивка</dc:title>
  <cp:lastModifiedBy>КВВ</cp:lastModifiedBy>
  <cp:revision>8</cp:revision>
  <dcterms:modified xsi:type="dcterms:W3CDTF">2014-02-27T11:32:51Z</dcterms:modified>
</cp:coreProperties>
</file>