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73" r:id="rId8"/>
    <p:sldId id="274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02" autoAdjust="0"/>
    <p:restoredTop sz="94659" autoAdjust="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2042F-AE3E-47E8-88D1-5080B6BD7545}" type="datetimeFigureOut">
              <a:rPr lang="ru-RU" smtClean="0"/>
              <a:pPr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242C5-741E-402C-A2FB-7B2DFD807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4482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/>
              <a:t>Патриотическое воспитание</a:t>
            </a:r>
            <a:br>
              <a:rPr lang="ru-RU" sz="5400" dirty="0" smtClean="0"/>
            </a:br>
            <a:r>
              <a:rPr lang="ru-RU" sz="5400" dirty="0" smtClean="0"/>
              <a:t>дошкольников. </a:t>
            </a: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437112"/>
            <a:ext cx="8640960" cy="168059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Муниципальное бюджетное дошкольное образовательное учреждение  детский сад №34 станицы Черниговской муниципального образования Белореченский район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Воспитатель Торосян Оксана Николаевна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РАБОТА В ДЕТСКОМ САДУ\фото и видео дет  сада\9мая\_DSC0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8030040" cy="5353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РАБОТА В ДЕТСКОМ САДУ\фото и видео дет  сада\9мая\_DSC0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354076" cy="5569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РАБОТА В ДЕТСКОМ САДУ\фото и видео дет  сада\9мая\_DSC0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246064" cy="5497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Провели митинг.</a:t>
            </a:r>
            <a:endParaRPr lang="ru-RU" dirty="0"/>
          </a:p>
        </p:txBody>
      </p:sp>
      <p:pic>
        <p:nvPicPr>
          <p:cNvPr id="11266" name="Picture 2" descr="E:\РАБОТА В ДЕТСКОМ САДУ\фото и видео дет  сада\9мая\_DSC0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52803"/>
            <a:ext cx="7416824" cy="4944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При проведении митинга дети с удовольствием читали стихотворения,</a:t>
            </a:r>
            <a:endParaRPr lang="ru-RU" sz="3600" dirty="0"/>
          </a:p>
        </p:txBody>
      </p:sp>
      <p:pic>
        <p:nvPicPr>
          <p:cNvPr id="12290" name="Picture 2" descr="E:\РАБОТА В ДЕТСКОМ САДУ\фото и видео дет  сада\9мая\_DSC0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08888"/>
            <a:ext cx="3913200" cy="5249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Исполняли песни о войне.</a:t>
            </a:r>
            <a:endParaRPr lang="ru-RU" dirty="0"/>
          </a:p>
        </p:txBody>
      </p:sp>
      <p:pic>
        <p:nvPicPr>
          <p:cNvPr id="13314" name="Picture 2" descr="E:\РАБОТА В ДЕТСКОМ САДУ\фото и видео дет  сада\9мая\_DSC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596844" cy="5064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 конечно же возложили цветы.</a:t>
            </a:r>
            <a:endParaRPr lang="ru-RU" dirty="0"/>
          </a:p>
        </p:txBody>
      </p:sp>
      <p:pic>
        <p:nvPicPr>
          <p:cNvPr id="14338" name="Picture 2" descr="C:\Users\ЕГОР\Desktop\Моментальный снимок 1 (05.03.2018 12-09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725144"/>
            <a:ext cx="2880320" cy="1958618"/>
          </a:xfrm>
          <a:prstGeom prst="rect">
            <a:avLst/>
          </a:prstGeom>
          <a:noFill/>
        </p:spPr>
      </p:pic>
      <p:pic>
        <p:nvPicPr>
          <p:cNvPr id="14339" name="Picture 3" descr="C:\Users\ЕГОР\Desktop\Моментальный снимок 3 (05.03.2018 12-1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25144"/>
            <a:ext cx="2863732" cy="1944216"/>
          </a:xfrm>
          <a:prstGeom prst="rect">
            <a:avLst/>
          </a:prstGeom>
          <a:noFill/>
        </p:spPr>
      </p:pic>
      <p:pic>
        <p:nvPicPr>
          <p:cNvPr id="14340" name="Picture 4" descr="C:\Users\ЕГОР\Desktop\Моментальный снимок 4 (05.03.2018 12-13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060848"/>
            <a:ext cx="2873516" cy="1944216"/>
          </a:xfrm>
          <a:prstGeom prst="rect">
            <a:avLst/>
          </a:prstGeom>
          <a:noFill/>
        </p:spPr>
      </p:pic>
      <p:pic>
        <p:nvPicPr>
          <p:cNvPr id="14341" name="Picture 5" descr="C:\Users\ЕГОР\Desktop\Моментальный снимок 5 (05.03.2018 12-15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132856"/>
            <a:ext cx="3101795" cy="1972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Хочется верить , что наши старания не напрасны и будущие поколения никогда не забудут подвиги героев Великой Отечественной Войны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…Зло </a:t>
            </a:r>
            <a:r>
              <a:rPr lang="ru-RU" sz="2700" b="1" dirty="0" smtClean="0"/>
              <a:t>войны</a:t>
            </a:r>
            <a:r>
              <a:rPr lang="ru-RU" sz="2700" dirty="0" smtClean="0"/>
              <a:t> и благо мира до такой степени известны людям, что с тех пор, как мы знаем людей, самым лучшим пожеланием было приветствие «мир вам».</a:t>
            </a:r>
            <a:br>
              <a:rPr lang="ru-RU" sz="2700" dirty="0" smtClean="0"/>
            </a:br>
            <a:r>
              <a:rPr lang="ru-RU" sz="2700" i="1" dirty="0" smtClean="0"/>
              <a:t>Л. Н. Толстой</a:t>
            </a:r>
            <a:endParaRPr lang="ru-RU" sz="2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помню, я горжусь!</a:t>
            </a:r>
            <a:endParaRPr lang="ru-RU" dirty="0"/>
          </a:p>
        </p:txBody>
      </p:sp>
      <p:pic>
        <p:nvPicPr>
          <p:cNvPr id="2050" name="Picture 2" descr="E:\РАБОТА В ДЕТСКОМ САДУ\фото и видео дет  сада\9мая\100D3300\_DSC00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100900" cy="5183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Autofit/>
          </a:bodyPr>
          <a:lstStyle/>
          <a:p>
            <a:r>
              <a:rPr lang="ru-RU" sz="3200" dirty="0"/>
              <a:t> </a:t>
            </a:r>
            <a:r>
              <a:rPr lang="ru-RU" sz="3200" b="1" dirty="0"/>
              <a:t>Цель: </a:t>
            </a:r>
            <a:r>
              <a:rPr lang="ru-RU" sz="3200" dirty="0"/>
              <a:t> Создать условия для ознакомления детей с героическим подвигом русского народа в Великой Отечественной войне; укрепление нравственно-патриотических чувств дошкольников, формирование знаний о ВОВ через различные виды деятельности.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99695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Мы поставили </a:t>
            </a:r>
            <a:r>
              <a:rPr lang="ru-RU" sz="3200" b="1" dirty="0"/>
              <a:t>перед собой </a:t>
            </a:r>
            <a:r>
              <a:rPr lang="ru-RU" sz="3200" b="1" dirty="0" smtClean="0"/>
              <a:t>следующие задачи</a:t>
            </a:r>
            <a:r>
              <a:rPr lang="ru-RU" sz="3200" b="1" dirty="0"/>
              <a:t>:                                                   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> </a:t>
            </a:r>
            <a:r>
              <a:rPr lang="ru-RU" sz="3200" b="1" dirty="0" smtClean="0"/>
              <a:t>                                                                                                                                                         </a:t>
            </a:r>
            <a:br>
              <a:rPr lang="ru-RU" sz="3200" b="1" dirty="0" smtClean="0"/>
            </a:br>
            <a:r>
              <a:rPr lang="ru-RU" sz="3200" dirty="0" smtClean="0"/>
              <a:t>Прививать нравственно-патриотические </a:t>
            </a:r>
            <a:r>
              <a:rPr lang="ru-RU" sz="3200" dirty="0"/>
              <a:t>чувства у </a:t>
            </a:r>
            <a:r>
              <a:rPr lang="ru-RU" sz="3200" dirty="0" smtClean="0"/>
              <a:t>дошкольников .</a:t>
            </a:r>
            <a:r>
              <a:rPr lang="ru-RU" sz="3200" b="1" dirty="0"/>
              <a:t> </a:t>
            </a:r>
            <a:r>
              <a:rPr lang="ru-RU" sz="3200" dirty="0"/>
              <a:t>Формировать элементарные знания детей о событиях в Великую Отечественную </a:t>
            </a:r>
            <a:r>
              <a:rPr lang="ru-RU" sz="3200" dirty="0" smtClean="0"/>
              <a:t>войну. Воспитывать </a:t>
            </a:r>
            <a:r>
              <a:rPr lang="ru-RU" sz="3200" dirty="0"/>
              <a:t>толерантность, уважение к защитникам Родины, чувство гордости за свой народ.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В ходе реализации задач  были проведены следующие мероприятия.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Показ презентаций о Великой Отечественной Войне.</a:t>
            </a:r>
            <a:endParaRPr lang="ru-RU" sz="1800" dirty="0"/>
          </a:p>
        </p:txBody>
      </p:sp>
      <p:pic>
        <p:nvPicPr>
          <p:cNvPr id="3" name="Picture 2" descr="E:\РАБОТА В ДЕТСКОМ САДУ\фото и видео дет  сада\9мая\_DSC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132856"/>
            <a:ext cx="6659216" cy="4439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Беседы  «Боевые ордена» и «Георгиевская лента».</a:t>
            </a:r>
            <a:endParaRPr lang="ru-RU" dirty="0"/>
          </a:p>
        </p:txBody>
      </p:sp>
      <p:pic>
        <p:nvPicPr>
          <p:cNvPr id="4098" name="Picture 2" descr="E:\РАБОТА В ДЕТСКОМ САДУ\фото и видео дет  сада\9мая\_DSC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132856"/>
            <a:ext cx="7414792" cy="4343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Оформление Группы.</a:t>
            </a:r>
            <a:endParaRPr lang="ru-RU" dirty="0"/>
          </a:p>
        </p:txBody>
      </p:sp>
      <p:pic>
        <p:nvPicPr>
          <p:cNvPr id="6146" name="Picture 2" descr="E:\РАБОТА В ДЕТСКОМ САДУ\фото и видео дет  сада\9мая\_DSC0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7128192" cy="47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Посещение Памятника победителям в Великой Отечественной Войне.</a:t>
            </a:r>
            <a:endParaRPr lang="ru-RU" dirty="0"/>
          </a:p>
        </p:txBody>
      </p:sp>
      <p:pic>
        <p:nvPicPr>
          <p:cNvPr id="5122" name="Picture 2" descr="E:\РАБОТА В ДЕТСКОМ САДУ\фото и видео дет  сада\9мая\_DSC0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6773"/>
            <a:ext cx="7846840" cy="5231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РАБОТА В ДЕТСКОМ САДУ\фото и видео дет  сада\9мая\_DSC006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908720"/>
            <a:ext cx="8462088" cy="5641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107</Words>
  <Application>Microsoft Office PowerPoint</Application>
  <PresentationFormat>Экран (4:3)</PresentationFormat>
  <Paragraphs>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Патриотическое воспитание дошкольников.  </vt:lpstr>
      <vt:lpstr>Я помню, я горжусь!</vt:lpstr>
      <vt:lpstr> Цель:  Создать условия для ознакомления детей с героическим подвигом русского народа в Великой Отечественной войне; укрепление нравственно-патриотических чувств дошкольников, формирование знаний о ВОВ через различные виды деятельности.</vt:lpstr>
      <vt:lpstr>Мы поставили перед собой следующие задачи:                                                                                                                                                                                                               Прививать нравственно-патриотические чувства у дошкольников . Формировать элементарные знания детей о событиях в Великую Отечественную войну. Воспитывать толерантность, уважение к защитникам Родины, чувство гордости за свой народ.</vt:lpstr>
      <vt:lpstr>В ходе реализации задач  были проведены следующие мероприятия.   Показ презентаций о Великой Отечественной Войне.</vt:lpstr>
      <vt:lpstr>Беседы  «Боевые ордена» и «Георгиевская лента».</vt:lpstr>
      <vt:lpstr>Оформление Группы.</vt:lpstr>
      <vt:lpstr>Посещение Памятника победителям в Великой Отечественной Войне.</vt:lpstr>
      <vt:lpstr>Слайд 9</vt:lpstr>
      <vt:lpstr>Слайд 10</vt:lpstr>
      <vt:lpstr>Слайд 11</vt:lpstr>
      <vt:lpstr>Слайд 12</vt:lpstr>
      <vt:lpstr>Провели митинг.</vt:lpstr>
      <vt:lpstr>При проведении митинга дети с удовольствием читали стихотворения,</vt:lpstr>
      <vt:lpstr>Исполняли песни о войне.</vt:lpstr>
      <vt:lpstr>И конечно же возложили цветы.</vt:lpstr>
      <vt:lpstr>Хочется верить , что наши старания не напрасны и будущие поколения никогда не забудут подвиги героев Великой Отечественной Войны.     …Зло войны и благо мира до такой степени известны людям, что с тех пор, как мы знаем людей, самым лучшим пожеланием было приветствие «мир вам». Л. Н. Толстой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дошкольников.  </dc:title>
  <dc:creator>ЕГОР</dc:creator>
  <cp:lastModifiedBy>ЕГОР</cp:lastModifiedBy>
  <cp:revision>3</cp:revision>
  <dcterms:created xsi:type="dcterms:W3CDTF">2018-03-05T06:56:59Z</dcterms:created>
  <dcterms:modified xsi:type="dcterms:W3CDTF">2018-03-06T13:58:59Z</dcterms:modified>
</cp:coreProperties>
</file>