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3" r:id="rId3"/>
    <p:sldId id="264" r:id="rId4"/>
    <p:sldId id="266" r:id="rId5"/>
    <p:sldId id="267" r:id="rId6"/>
    <p:sldId id="280" r:id="rId7"/>
    <p:sldId id="282" r:id="rId8"/>
    <p:sldId id="281" r:id="rId9"/>
    <p:sldId id="283" r:id="rId10"/>
    <p:sldId id="268" r:id="rId11"/>
    <p:sldId id="269" r:id="rId12"/>
    <p:sldId id="27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6C10385-AF51-49AE-B954-303893722477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5C3F84-BF26-454C-B374-53A739F12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874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433C1-EA71-4C8C-A280-951EB6F8A6B2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EC5BA-0435-40BA-8FF8-376C233BE0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F12FE-A825-495C-8909-BD284766A8D7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533BF-AAA3-47FE-9D3A-44ACDCD11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8D53D-F1DC-443D-8781-795707F1762C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corowina.ucoz.com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0FEA2-0A88-4499-AE96-F9739AC8A184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corowina.ucoz.com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62869-A72E-4474-8A01-2B8628367AA9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corowina.ucoz.com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72757-DDA1-4B9A-96E6-915DCCEE54DF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EF518-AE4B-4B8E-A3D1-3D27180A6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35554-9E53-4C62-8D51-4CA11B306C53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85C05-532F-4F87-B733-4F0B1597F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B1C33-3029-461B-911F-6741CDABD231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E2D48-CDA6-47CF-9549-CA8526B55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DCBEA-E856-490E-998C-7577E7A55DA6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C4CC2-5C3E-4D70-BE6F-CE38A64FDD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6B7A-1A3B-4791-8866-60AB9B533EB3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762E1-C81C-49B8-90EF-C7844F72B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1A4B7-8E61-4998-9808-9EE75535545F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B4810-9644-45EE-B2A8-6F3B2A41B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5B480-0555-4F9A-8824-558EFFF5157D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2762E-72AF-4E70-B1EF-9DCC179B3F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13EAA-E675-4201-B4E7-502A46D4FA21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5C013-E7E4-47FE-A263-92A2EDABA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9" name="Рисунок 7" descr="0_75c96_b715e7d3_XL.jpeg"/>
          <p:cNvPicPr>
            <a:picLocks noChangeAspect="1"/>
          </p:cNvPicPr>
          <p:nvPr userDrawn="1"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3" b="123"/>
          <a:stretch>
            <a:fillRect/>
          </a:stretch>
        </p:blipFill>
        <p:spPr bwMode="auto">
          <a:xfrm>
            <a:off x="71438" y="71438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A0FC0E-7CBE-4660-A632-50E465BB62C0}" type="datetimeFigureOut">
              <a:rPr lang="ru-RU"/>
              <a:pPr>
                <a:defRPr/>
              </a:pPr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corowina.ucoz.com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60" r:id="rId11"/>
    <p:sldLayoutId id="2147483661" r:id="rId12"/>
    <p:sldLayoutId id="214748366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55576" y="548680"/>
            <a:ext cx="7776864" cy="4248150"/>
          </a:xfrm>
        </p:spPr>
        <p:txBody>
          <a:bodyPr/>
          <a:lstStyle/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</a:rPr>
              <a:t>Презентация</a:t>
            </a:r>
          </a:p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</a:rPr>
              <a:t>«Летняя оздоровительная</a:t>
            </a:r>
          </a:p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</a:rPr>
              <a:t>работа в детском саду»</a:t>
            </a:r>
          </a:p>
          <a:p>
            <a:pPr algn="r"/>
            <a:endParaRPr lang="ru-RU" sz="2400" b="1" dirty="0" smtClean="0">
              <a:solidFill>
                <a:srgbClr val="FFFF00"/>
              </a:solidFill>
              <a:effectLst>
                <a:outerShdw blurRad="53975" dist="22860" dir="5400000" algn="tl" rotWithShape="0">
                  <a:srgbClr val="000000">
                    <a:alpha val="55000"/>
                  </a:srgbClr>
                </a:outerShdw>
              </a:effectLst>
              <a:latin typeface="Verdana"/>
              <a:ea typeface="+mj-ea"/>
              <a:cs typeface="Aharoni" pitchFamily="2" charset="-79"/>
            </a:endParaRPr>
          </a:p>
          <a:p>
            <a:pPr algn="r"/>
            <a:r>
              <a:rPr lang="ru-RU" sz="2400" b="1" dirty="0" smtClean="0">
                <a:solidFill>
                  <a:srgbClr val="FFFF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Aharoni" pitchFamily="2" charset="-79"/>
              </a:rPr>
              <a:t>ГРУППЫ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Aharoni" pitchFamily="2" charset="-79"/>
              </a:rPr>
              <a:t>«Звездочки»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Aharoni" pitchFamily="2" charset="-79"/>
              </a:rPr>
              <a:t/>
            </a:r>
            <a:br>
              <a:rPr lang="ru-RU" sz="2400" b="1" dirty="0">
                <a:solidFill>
                  <a:srgbClr val="00B05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Aharoni" pitchFamily="2" charset="-79"/>
              </a:rPr>
            </a:br>
            <a:r>
              <a:rPr lang="ru-RU" sz="2400" b="1" dirty="0">
                <a:solidFill>
                  <a:srgbClr val="00B05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Verdana"/>
                <a:ea typeface="+mj-ea"/>
                <a:cs typeface="Aharoni" pitchFamily="2" charset="-79"/>
              </a:rPr>
              <a:t>2017 год.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79712" y="474878"/>
            <a:ext cx="55827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Досуг и развлечения!!!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920" y="3968728"/>
            <a:ext cx="4095406" cy="2303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3" r="9645"/>
          <a:stretch/>
        </p:blipFill>
        <p:spPr>
          <a:xfrm>
            <a:off x="1435395" y="4047701"/>
            <a:ext cx="2732568" cy="2303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96752"/>
            <a:ext cx="4095406" cy="2303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22"/>
          <a:stretch/>
        </p:blipFill>
        <p:spPr>
          <a:xfrm>
            <a:off x="2339752" y="1340768"/>
            <a:ext cx="1727750" cy="2428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57"/>
          <a:stretch/>
        </p:blipFill>
        <p:spPr>
          <a:xfrm>
            <a:off x="323528" y="1556792"/>
            <a:ext cx="1727750" cy="2609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53312" y="474878"/>
            <a:ext cx="603556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Просмотр развивающих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мультфильмов!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50659"/>
            <a:ext cx="1967370" cy="3489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916" y="2523324"/>
            <a:ext cx="1944216" cy="3448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811" y="1762282"/>
            <a:ext cx="2035575" cy="3610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649" y="1268758"/>
            <a:ext cx="1948452" cy="3456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800" b="1" dirty="0" smtClean="0">
                <a:solidFill>
                  <a:srgbClr val="FF0000"/>
                </a:solidFill>
              </a:rPr>
              <a:t>СПАСИБО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ЗА ВНИМАНИЕ!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1600" dirty="0" smtClean="0"/>
          </a:p>
        </p:txBody>
      </p:sp>
      <p:sp>
        <p:nvSpPr>
          <p:cNvPr id="675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>
              <a:buFont typeface="Arial" charset="0"/>
              <a:buNone/>
            </a:pPr>
            <a:endParaRPr lang="ru-RU" dirty="0" smtClean="0"/>
          </a:p>
          <a:p>
            <a:pPr algn="ctr">
              <a:buFont typeface="Arial" charset="0"/>
              <a:buNone/>
            </a:pPr>
            <a:endParaRPr lang="ru-RU" sz="40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4824"/>
            <a:ext cx="7516327" cy="4227934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26710" y="405291"/>
            <a:ext cx="636481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Прогулки на свежем воздухе!</a:t>
            </a:r>
          </a:p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Двигательная активность!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486872"/>
            <a:ext cx="1556073" cy="2593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97" y="1723020"/>
            <a:ext cx="2639452" cy="1979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188133"/>
            <a:ext cx="2984306" cy="2238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595" y="4220555"/>
            <a:ext cx="2897849" cy="2173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595" y="1682541"/>
            <a:ext cx="288032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3" t="11489" r="14028" b="5960"/>
          <a:stretch/>
        </p:blipFill>
        <p:spPr>
          <a:xfrm>
            <a:off x="365663" y="3857722"/>
            <a:ext cx="1518460" cy="2532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91691" y="405291"/>
            <a:ext cx="58348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Пальчиковая гимнастика!!!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39" y="4149079"/>
            <a:ext cx="3906181" cy="2197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340768"/>
            <a:ext cx="409645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258" y="3933056"/>
            <a:ext cx="3906179" cy="2197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20" b="11124"/>
          <a:stretch/>
        </p:blipFill>
        <p:spPr>
          <a:xfrm>
            <a:off x="419948" y="1675255"/>
            <a:ext cx="3750943" cy="2175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50791" y="405291"/>
            <a:ext cx="631666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Развитие мелкой моторики!!!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1" r="10148"/>
          <a:stretch/>
        </p:blipFill>
        <p:spPr>
          <a:xfrm>
            <a:off x="5580112" y="3978837"/>
            <a:ext cx="3082511" cy="2319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0"/>
          <a:stretch/>
        </p:blipFill>
        <p:spPr>
          <a:xfrm>
            <a:off x="5436096" y="1084790"/>
            <a:ext cx="3275180" cy="2187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826" y="3386376"/>
            <a:ext cx="1727250" cy="3063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53136"/>
            <a:ext cx="3188133" cy="179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967" y="1295308"/>
            <a:ext cx="3392007" cy="1912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80"/>
          <a:stretch/>
        </p:blipFill>
        <p:spPr>
          <a:xfrm>
            <a:off x="247857" y="2272075"/>
            <a:ext cx="1478876" cy="1999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68907" y="260648"/>
            <a:ext cx="46533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Театрализованная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деятельность!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930" y="3971593"/>
            <a:ext cx="4019189" cy="2265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971593"/>
            <a:ext cx="4019189" cy="2265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056" y="1169843"/>
            <a:ext cx="1506791" cy="2672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157" y="1767838"/>
            <a:ext cx="3398457" cy="1915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09" y="1735941"/>
            <a:ext cx="3386546" cy="1909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386251" y="260648"/>
            <a:ext cx="461863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Художественная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деятельность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832" y="2442195"/>
            <a:ext cx="2059561" cy="3653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13"/>
          <a:stretch/>
        </p:blipFill>
        <p:spPr>
          <a:xfrm>
            <a:off x="539552" y="1844824"/>
            <a:ext cx="2520280" cy="1925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870" y="1052736"/>
            <a:ext cx="2062978" cy="3659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0"/>
          <a:stretch/>
        </p:blipFill>
        <p:spPr>
          <a:xfrm>
            <a:off x="464894" y="4005064"/>
            <a:ext cx="384271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898304" y="474879"/>
            <a:ext cx="53910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Коллективная работа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701" y="3327702"/>
            <a:ext cx="1643614" cy="29156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502" y="3327702"/>
            <a:ext cx="1643614" cy="29156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264" y="3316553"/>
            <a:ext cx="1656184" cy="29379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58" y="3316553"/>
            <a:ext cx="1625369" cy="28832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5" r="3234" b="15467"/>
          <a:stretch/>
        </p:blipFill>
        <p:spPr>
          <a:xfrm>
            <a:off x="4531502" y="1232874"/>
            <a:ext cx="2105372" cy="14644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4" r="18338" b="17606"/>
          <a:stretch/>
        </p:blipFill>
        <p:spPr>
          <a:xfrm>
            <a:off x="1979712" y="1232874"/>
            <a:ext cx="2265288" cy="14644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332" y="462313"/>
            <a:ext cx="1453761" cy="2578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5"/>
            <a:ext cx="1333014" cy="2364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8"/>
          <a:stretch/>
        </p:blipFill>
        <p:spPr>
          <a:xfrm>
            <a:off x="467544" y="3791418"/>
            <a:ext cx="3846202" cy="2384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25392"/>
            <a:ext cx="5542658" cy="3117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73016"/>
            <a:ext cx="1590542" cy="2821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3" b="14470"/>
          <a:stretch/>
        </p:blipFill>
        <p:spPr>
          <a:xfrm>
            <a:off x="6353869" y="3573016"/>
            <a:ext cx="2239351" cy="2821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79712" y="474878"/>
            <a:ext cx="55827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Досуг и развлечения!!!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429" y="1412776"/>
            <a:ext cx="2059853" cy="36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613" y="2284350"/>
            <a:ext cx="2059853" cy="36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21" r="16884"/>
          <a:stretch/>
        </p:blipFill>
        <p:spPr>
          <a:xfrm>
            <a:off x="4771085" y="1556792"/>
            <a:ext cx="1698131" cy="2151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02" y="2276872"/>
            <a:ext cx="2059853" cy="365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50</Words>
  <Application>Microsoft Office PowerPoint</Application>
  <PresentationFormat>Экран (4:3)</PresentationFormat>
  <Paragraphs>21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ВНИМАНИЕ!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Ваня</cp:lastModifiedBy>
  <cp:revision>13</cp:revision>
  <dcterms:created xsi:type="dcterms:W3CDTF">2013-01-06T18:32:13Z</dcterms:created>
  <dcterms:modified xsi:type="dcterms:W3CDTF">2017-08-27T14:56:29Z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746473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