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6" r:id="rId3"/>
    <p:sldId id="257" r:id="rId4"/>
    <p:sldId id="258" r:id="rId5"/>
    <p:sldId id="259" r:id="rId6"/>
    <p:sldId id="261" r:id="rId7"/>
    <p:sldId id="263" r:id="rId8"/>
    <p:sldId id="267" r:id="rId9"/>
    <p:sldId id="265" r:id="rId10"/>
    <p:sldId id="268" r:id="rId11"/>
    <p:sldId id="266" r:id="rId12"/>
    <p:sldId id="264" r:id="rId13"/>
    <p:sldId id="269" r:id="rId14"/>
    <p:sldId id="270" r:id="rId15"/>
  </p:sldIdLst>
  <p:sldSz cx="7200900" cy="10440988"/>
  <p:notesSz cx="6797675" cy="9928225"/>
  <p:defaultTextStyle>
    <a:defPPr>
      <a:defRPr lang="ru-RU"/>
    </a:defPPr>
    <a:lvl1pPr marL="0" algn="l" defTabSz="100791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3958" algn="l" defTabSz="100791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07916" algn="l" defTabSz="100791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11873" algn="l" defTabSz="100791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15831" algn="l" defTabSz="100791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19789" algn="l" defTabSz="100791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23747" algn="l" defTabSz="100791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27704" algn="l" defTabSz="100791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31662" algn="l" defTabSz="100791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784" y="-240"/>
      </p:cViewPr>
      <p:guideLst>
        <p:guide orient="horz" pos="3289"/>
        <p:guide pos="22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1" d="100"/>
          <a:sy n="61" d="100"/>
        </p:scale>
        <p:origin x="-3342" y="-96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092BE0-65BC-41C6-8DE1-E578EBFFAF27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14550" y="744538"/>
            <a:ext cx="25685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5629"/>
            <a:ext cx="5438775" cy="44679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671"/>
            <a:ext cx="2946400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671"/>
            <a:ext cx="2946400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F9D523-4011-4608-A8C0-F19ABD96F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282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9D523-4011-4608-A8C0-F19ABD96FB8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514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068" y="3243477"/>
            <a:ext cx="6120765" cy="223804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80135" y="5916560"/>
            <a:ext cx="5040630" cy="26682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39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8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97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3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77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1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48189-1E05-423D-B476-E70231BB78E8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6255-191B-4433-9E9C-E16D1D0ED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092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48189-1E05-423D-B476-E70231BB78E8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6255-191B-4433-9E9C-E16D1D0ED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738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915490" y="558304"/>
            <a:ext cx="1215152" cy="1187662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70035" y="558304"/>
            <a:ext cx="3525441" cy="118766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48189-1E05-423D-B476-E70231BB78E8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6255-191B-4433-9E9C-E16D1D0ED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8966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068" y="3243477"/>
            <a:ext cx="6120765" cy="223804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80135" y="5916560"/>
            <a:ext cx="5040630" cy="26682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39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8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97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3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77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1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4309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6545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8822" y="6709302"/>
            <a:ext cx="6120765" cy="207369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68822" y="4425338"/>
            <a:ext cx="6120765" cy="2283965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395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791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187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583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1978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374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770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3166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9301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60045" y="2436233"/>
            <a:ext cx="3180398" cy="6890569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660457" y="2436233"/>
            <a:ext cx="3180398" cy="6890569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6193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0047" y="2337139"/>
            <a:ext cx="3181648" cy="974008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58" indent="0">
              <a:buNone/>
              <a:defRPr sz="2200" b="1"/>
            </a:lvl2pPr>
            <a:lvl3pPr marL="1007916" indent="0">
              <a:buNone/>
              <a:defRPr sz="2000" b="1"/>
            </a:lvl3pPr>
            <a:lvl4pPr marL="1511873" indent="0">
              <a:buNone/>
              <a:defRPr sz="1800" b="1"/>
            </a:lvl4pPr>
            <a:lvl5pPr marL="2015831" indent="0">
              <a:buNone/>
              <a:defRPr sz="1800" b="1"/>
            </a:lvl5pPr>
            <a:lvl6pPr marL="2519789" indent="0">
              <a:buNone/>
              <a:defRPr sz="1800" b="1"/>
            </a:lvl6pPr>
            <a:lvl7pPr marL="3023747" indent="0">
              <a:buNone/>
              <a:defRPr sz="1800" b="1"/>
            </a:lvl7pPr>
            <a:lvl8pPr marL="3527704" indent="0">
              <a:buNone/>
              <a:defRPr sz="1800" b="1"/>
            </a:lvl8pPr>
            <a:lvl9pPr marL="4031662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60047" y="3311148"/>
            <a:ext cx="3181648" cy="601565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657958" y="2337139"/>
            <a:ext cx="3182898" cy="974008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58" indent="0">
              <a:buNone/>
              <a:defRPr sz="2200" b="1"/>
            </a:lvl2pPr>
            <a:lvl3pPr marL="1007916" indent="0">
              <a:buNone/>
              <a:defRPr sz="2000" b="1"/>
            </a:lvl3pPr>
            <a:lvl4pPr marL="1511873" indent="0">
              <a:buNone/>
              <a:defRPr sz="1800" b="1"/>
            </a:lvl4pPr>
            <a:lvl5pPr marL="2015831" indent="0">
              <a:buNone/>
              <a:defRPr sz="1800" b="1"/>
            </a:lvl5pPr>
            <a:lvl6pPr marL="2519789" indent="0">
              <a:buNone/>
              <a:defRPr sz="1800" b="1"/>
            </a:lvl6pPr>
            <a:lvl7pPr marL="3023747" indent="0">
              <a:buNone/>
              <a:defRPr sz="1800" b="1"/>
            </a:lvl7pPr>
            <a:lvl8pPr marL="3527704" indent="0">
              <a:buNone/>
              <a:defRPr sz="1800" b="1"/>
            </a:lvl8pPr>
            <a:lvl9pPr marL="4031662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657958" y="3311148"/>
            <a:ext cx="3182898" cy="601565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3644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1896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1848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0046" y="415707"/>
            <a:ext cx="2369047" cy="1769167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15353" y="415708"/>
            <a:ext cx="4025504" cy="8911094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60046" y="2184875"/>
            <a:ext cx="2369047" cy="7141927"/>
          </a:xfrm>
        </p:spPr>
        <p:txBody>
          <a:bodyPr/>
          <a:lstStyle>
            <a:lvl1pPr marL="0" indent="0">
              <a:buNone/>
              <a:defRPr sz="1500"/>
            </a:lvl1pPr>
            <a:lvl2pPr marL="503958" indent="0">
              <a:buNone/>
              <a:defRPr sz="1300"/>
            </a:lvl2pPr>
            <a:lvl3pPr marL="1007916" indent="0">
              <a:buNone/>
              <a:defRPr sz="1100"/>
            </a:lvl3pPr>
            <a:lvl4pPr marL="1511873" indent="0">
              <a:buNone/>
              <a:defRPr sz="1000"/>
            </a:lvl4pPr>
            <a:lvl5pPr marL="2015831" indent="0">
              <a:buNone/>
              <a:defRPr sz="1000"/>
            </a:lvl5pPr>
            <a:lvl6pPr marL="2519789" indent="0">
              <a:buNone/>
              <a:defRPr sz="1000"/>
            </a:lvl6pPr>
            <a:lvl7pPr marL="3023747" indent="0">
              <a:buNone/>
              <a:defRPr sz="1000"/>
            </a:lvl7pPr>
            <a:lvl8pPr marL="3527704" indent="0">
              <a:buNone/>
              <a:defRPr sz="1000"/>
            </a:lvl8pPr>
            <a:lvl9pPr marL="4031662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186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48189-1E05-423D-B476-E70231BB78E8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6255-191B-4433-9E9C-E16D1D0ED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3910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1427" y="7308693"/>
            <a:ext cx="4320540" cy="86283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411427" y="932921"/>
            <a:ext cx="4320540" cy="6264593"/>
          </a:xfrm>
        </p:spPr>
        <p:txBody>
          <a:bodyPr/>
          <a:lstStyle>
            <a:lvl1pPr marL="0" indent="0">
              <a:buNone/>
              <a:defRPr sz="3500"/>
            </a:lvl1pPr>
            <a:lvl2pPr marL="503958" indent="0">
              <a:buNone/>
              <a:defRPr sz="3100"/>
            </a:lvl2pPr>
            <a:lvl3pPr marL="1007916" indent="0">
              <a:buNone/>
              <a:defRPr sz="2600"/>
            </a:lvl3pPr>
            <a:lvl4pPr marL="1511873" indent="0">
              <a:buNone/>
              <a:defRPr sz="2200"/>
            </a:lvl4pPr>
            <a:lvl5pPr marL="2015831" indent="0">
              <a:buNone/>
              <a:defRPr sz="2200"/>
            </a:lvl5pPr>
            <a:lvl6pPr marL="2519789" indent="0">
              <a:buNone/>
              <a:defRPr sz="2200"/>
            </a:lvl6pPr>
            <a:lvl7pPr marL="3023747" indent="0">
              <a:buNone/>
              <a:defRPr sz="2200"/>
            </a:lvl7pPr>
            <a:lvl8pPr marL="3527704" indent="0">
              <a:buNone/>
              <a:defRPr sz="2200"/>
            </a:lvl8pPr>
            <a:lvl9pPr marL="4031662" indent="0">
              <a:buNone/>
              <a:defRPr sz="22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11427" y="8171526"/>
            <a:ext cx="4320540" cy="1225365"/>
          </a:xfrm>
        </p:spPr>
        <p:txBody>
          <a:bodyPr/>
          <a:lstStyle>
            <a:lvl1pPr marL="0" indent="0">
              <a:buNone/>
              <a:defRPr sz="1500"/>
            </a:lvl1pPr>
            <a:lvl2pPr marL="503958" indent="0">
              <a:buNone/>
              <a:defRPr sz="1300"/>
            </a:lvl2pPr>
            <a:lvl3pPr marL="1007916" indent="0">
              <a:buNone/>
              <a:defRPr sz="1100"/>
            </a:lvl3pPr>
            <a:lvl4pPr marL="1511873" indent="0">
              <a:buNone/>
              <a:defRPr sz="1000"/>
            </a:lvl4pPr>
            <a:lvl5pPr marL="2015831" indent="0">
              <a:buNone/>
              <a:defRPr sz="1000"/>
            </a:lvl5pPr>
            <a:lvl6pPr marL="2519789" indent="0">
              <a:buNone/>
              <a:defRPr sz="1000"/>
            </a:lvl6pPr>
            <a:lvl7pPr marL="3023747" indent="0">
              <a:buNone/>
              <a:defRPr sz="1000"/>
            </a:lvl7pPr>
            <a:lvl8pPr marL="3527704" indent="0">
              <a:buNone/>
              <a:defRPr sz="1000"/>
            </a:lvl8pPr>
            <a:lvl9pPr marL="4031662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5680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0728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220652" y="418126"/>
            <a:ext cx="1620203" cy="890867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60045" y="418126"/>
            <a:ext cx="4740593" cy="890867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836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8822" y="6709302"/>
            <a:ext cx="6120765" cy="207369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68822" y="4425338"/>
            <a:ext cx="6120765" cy="2283965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395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791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187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583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1978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374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770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3166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48189-1E05-423D-B476-E70231BB78E8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6255-191B-4433-9E9C-E16D1D0ED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968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70035" y="3248309"/>
            <a:ext cx="2370296" cy="9186620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760347" y="3248309"/>
            <a:ext cx="2370296" cy="9186620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48189-1E05-423D-B476-E70231BB78E8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6255-191B-4433-9E9C-E16D1D0ED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464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0045" y="418125"/>
            <a:ext cx="6480810" cy="174016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0047" y="2337139"/>
            <a:ext cx="3181648" cy="974008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58" indent="0">
              <a:buNone/>
              <a:defRPr sz="2200" b="1"/>
            </a:lvl2pPr>
            <a:lvl3pPr marL="1007916" indent="0">
              <a:buNone/>
              <a:defRPr sz="2000" b="1"/>
            </a:lvl3pPr>
            <a:lvl4pPr marL="1511873" indent="0">
              <a:buNone/>
              <a:defRPr sz="1800" b="1"/>
            </a:lvl4pPr>
            <a:lvl5pPr marL="2015831" indent="0">
              <a:buNone/>
              <a:defRPr sz="1800" b="1"/>
            </a:lvl5pPr>
            <a:lvl6pPr marL="2519789" indent="0">
              <a:buNone/>
              <a:defRPr sz="1800" b="1"/>
            </a:lvl6pPr>
            <a:lvl7pPr marL="3023747" indent="0">
              <a:buNone/>
              <a:defRPr sz="1800" b="1"/>
            </a:lvl7pPr>
            <a:lvl8pPr marL="3527704" indent="0">
              <a:buNone/>
              <a:defRPr sz="1800" b="1"/>
            </a:lvl8pPr>
            <a:lvl9pPr marL="4031662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60047" y="3311148"/>
            <a:ext cx="3181648" cy="601565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657958" y="2337139"/>
            <a:ext cx="3182898" cy="974008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58" indent="0">
              <a:buNone/>
              <a:defRPr sz="2200" b="1"/>
            </a:lvl2pPr>
            <a:lvl3pPr marL="1007916" indent="0">
              <a:buNone/>
              <a:defRPr sz="2000" b="1"/>
            </a:lvl3pPr>
            <a:lvl4pPr marL="1511873" indent="0">
              <a:buNone/>
              <a:defRPr sz="1800" b="1"/>
            </a:lvl4pPr>
            <a:lvl5pPr marL="2015831" indent="0">
              <a:buNone/>
              <a:defRPr sz="1800" b="1"/>
            </a:lvl5pPr>
            <a:lvl6pPr marL="2519789" indent="0">
              <a:buNone/>
              <a:defRPr sz="1800" b="1"/>
            </a:lvl6pPr>
            <a:lvl7pPr marL="3023747" indent="0">
              <a:buNone/>
              <a:defRPr sz="1800" b="1"/>
            </a:lvl7pPr>
            <a:lvl8pPr marL="3527704" indent="0">
              <a:buNone/>
              <a:defRPr sz="1800" b="1"/>
            </a:lvl8pPr>
            <a:lvl9pPr marL="4031662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657958" y="3311148"/>
            <a:ext cx="3182898" cy="601565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48189-1E05-423D-B476-E70231BB78E8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6255-191B-4433-9E9C-E16D1D0ED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418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48189-1E05-423D-B476-E70231BB78E8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6255-191B-4433-9E9C-E16D1D0ED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1579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48189-1E05-423D-B476-E70231BB78E8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6255-191B-4433-9E9C-E16D1D0ED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373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0046" y="415707"/>
            <a:ext cx="2369047" cy="1769167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15353" y="415708"/>
            <a:ext cx="4025504" cy="8911094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60046" y="2184875"/>
            <a:ext cx="2369047" cy="7141927"/>
          </a:xfrm>
        </p:spPr>
        <p:txBody>
          <a:bodyPr/>
          <a:lstStyle>
            <a:lvl1pPr marL="0" indent="0">
              <a:buNone/>
              <a:defRPr sz="1500"/>
            </a:lvl1pPr>
            <a:lvl2pPr marL="503958" indent="0">
              <a:buNone/>
              <a:defRPr sz="1300"/>
            </a:lvl2pPr>
            <a:lvl3pPr marL="1007916" indent="0">
              <a:buNone/>
              <a:defRPr sz="1100"/>
            </a:lvl3pPr>
            <a:lvl4pPr marL="1511873" indent="0">
              <a:buNone/>
              <a:defRPr sz="1000"/>
            </a:lvl4pPr>
            <a:lvl5pPr marL="2015831" indent="0">
              <a:buNone/>
              <a:defRPr sz="1000"/>
            </a:lvl5pPr>
            <a:lvl6pPr marL="2519789" indent="0">
              <a:buNone/>
              <a:defRPr sz="1000"/>
            </a:lvl6pPr>
            <a:lvl7pPr marL="3023747" indent="0">
              <a:buNone/>
              <a:defRPr sz="1000"/>
            </a:lvl7pPr>
            <a:lvl8pPr marL="3527704" indent="0">
              <a:buNone/>
              <a:defRPr sz="1000"/>
            </a:lvl8pPr>
            <a:lvl9pPr marL="4031662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48189-1E05-423D-B476-E70231BB78E8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6255-191B-4433-9E9C-E16D1D0ED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4448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1427" y="7308693"/>
            <a:ext cx="4320540" cy="86283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411427" y="932921"/>
            <a:ext cx="4320540" cy="6264593"/>
          </a:xfrm>
        </p:spPr>
        <p:txBody>
          <a:bodyPr/>
          <a:lstStyle>
            <a:lvl1pPr marL="0" indent="0">
              <a:buNone/>
              <a:defRPr sz="3500"/>
            </a:lvl1pPr>
            <a:lvl2pPr marL="503958" indent="0">
              <a:buNone/>
              <a:defRPr sz="3100"/>
            </a:lvl2pPr>
            <a:lvl3pPr marL="1007916" indent="0">
              <a:buNone/>
              <a:defRPr sz="2600"/>
            </a:lvl3pPr>
            <a:lvl4pPr marL="1511873" indent="0">
              <a:buNone/>
              <a:defRPr sz="2200"/>
            </a:lvl4pPr>
            <a:lvl5pPr marL="2015831" indent="0">
              <a:buNone/>
              <a:defRPr sz="2200"/>
            </a:lvl5pPr>
            <a:lvl6pPr marL="2519789" indent="0">
              <a:buNone/>
              <a:defRPr sz="2200"/>
            </a:lvl6pPr>
            <a:lvl7pPr marL="3023747" indent="0">
              <a:buNone/>
              <a:defRPr sz="2200"/>
            </a:lvl7pPr>
            <a:lvl8pPr marL="3527704" indent="0">
              <a:buNone/>
              <a:defRPr sz="2200"/>
            </a:lvl8pPr>
            <a:lvl9pPr marL="4031662" indent="0">
              <a:buNone/>
              <a:defRPr sz="22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11427" y="8171526"/>
            <a:ext cx="4320540" cy="1225365"/>
          </a:xfrm>
        </p:spPr>
        <p:txBody>
          <a:bodyPr/>
          <a:lstStyle>
            <a:lvl1pPr marL="0" indent="0">
              <a:buNone/>
              <a:defRPr sz="1500"/>
            </a:lvl1pPr>
            <a:lvl2pPr marL="503958" indent="0">
              <a:buNone/>
              <a:defRPr sz="1300"/>
            </a:lvl2pPr>
            <a:lvl3pPr marL="1007916" indent="0">
              <a:buNone/>
              <a:defRPr sz="1100"/>
            </a:lvl3pPr>
            <a:lvl4pPr marL="1511873" indent="0">
              <a:buNone/>
              <a:defRPr sz="1000"/>
            </a:lvl4pPr>
            <a:lvl5pPr marL="2015831" indent="0">
              <a:buNone/>
              <a:defRPr sz="1000"/>
            </a:lvl5pPr>
            <a:lvl6pPr marL="2519789" indent="0">
              <a:buNone/>
              <a:defRPr sz="1000"/>
            </a:lvl6pPr>
            <a:lvl7pPr marL="3023747" indent="0">
              <a:buNone/>
              <a:defRPr sz="1000"/>
            </a:lvl7pPr>
            <a:lvl8pPr marL="3527704" indent="0">
              <a:buNone/>
              <a:defRPr sz="1000"/>
            </a:lvl8pPr>
            <a:lvl9pPr marL="4031662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48189-1E05-423D-B476-E70231BB78E8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6255-191B-4433-9E9C-E16D1D0ED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384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0045" y="418125"/>
            <a:ext cx="6480810" cy="1740165"/>
          </a:xfrm>
          <a:prstGeom prst="rect">
            <a:avLst/>
          </a:prstGeom>
        </p:spPr>
        <p:txBody>
          <a:bodyPr vert="horz" lIns="100791" tIns="50395" rIns="100791" bIns="5039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0045" y="2436233"/>
            <a:ext cx="6480810" cy="6890569"/>
          </a:xfrm>
          <a:prstGeom prst="rect">
            <a:avLst/>
          </a:prstGeom>
        </p:spPr>
        <p:txBody>
          <a:bodyPr vert="horz" lIns="100791" tIns="50395" rIns="100791" bIns="5039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60045" y="9677251"/>
            <a:ext cx="1680210" cy="555886"/>
          </a:xfrm>
          <a:prstGeom prst="rect">
            <a:avLst/>
          </a:prstGeom>
        </p:spPr>
        <p:txBody>
          <a:bodyPr vert="horz" lIns="100791" tIns="50395" rIns="100791" bIns="50395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48189-1E05-423D-B476-E70231BB78E8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460308" y="9677251"/>
            <a:ext cx="2280285" cy="555886"/>
          </a:xfrm>
          <a:prstGeom prst="rect">
            <a:avLst/>
          </a:prstGeom>
        </p:spPr>
        <p:txBody>
          <a:bodyPr vert="horz" lIns="100791" tIns="50395" rIns="100791" bIns="50395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5160646" y="9677251"/>
            <a:ext cx="1680210" cy="555886"/>
          </a:xfrm>
          <a:prstGeom prst="rect">
            <a:avLst/>
          </a:prstGeom>
        </p:spPr>
        <p:txBody>
          <a:bodyPr vert="horz" lIns="100791" tIns="50395" rIns="100791" bIns="50395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916255-191B-4433-9E9C-E16D1D0ED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701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07916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7969" indent="-377969" algn="l" defTabSz="1007916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18932" indent="-314974" algn="l" defTabSz="1007916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59894" indent="-251979" algn="l" defTabSz="1007916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63852" indent="-251979" algn="l" defTabSz="1007916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67810" indent="-251979" algn="l" defTabSz="1007916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1768" indent="-251979" algn="l" defTabSz="1007916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75725" indent="-251979" algn="l" defTabSz="1007916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9683" indent="-251979" algn="l" defTabSz="1007916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83641" indent="-251979" algn="l" defTabSz="1007916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0791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958" algn="l" defTabSz="100791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916" algn="l" defTabSz="100791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873" algn="l" defTabSz="100791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831" algn="l" defTabSz="100791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789" algn="l" defTabSz="100791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747" algn="l" defTabSz="100791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704" algn="l" defTabSz="100791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1662" algn="l" defTabSz="100791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0045" y="418125"/>
            <a:ext cx="6480810" cy="1740165"/>
          </a:xfrm>
          <a:prstGeom prst="rect">
            <a:avLst/>
          </a:prstGeom>
        </p:spPr>
        <p:txBody>
          <a:bodyPr vert="horz" lIns="100791" tIns="50395" rIns="100791" bIns="5039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0045" y="2436233"/>
            <a:ext cx="6480810" cy="6890569"/>
          </a:xfrm>
          <a:prstGeom prst="rect">
            <a:avLst/>
          </a:prstGeom>
        </p:spPr>
        <p:txBody>
          <a:bodyPr vert="horz" lIns="100791" tIns="50395" rIns="100791" bIns="5039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60045" y="9677251"/>
            <a:ext cx="1680210" cy="555886"/>
          </a:xfrm>
          <a:prstGeom prst="rect">
            <a:avLst/>
          </a:prstGeom>
        </p:spPr>
        <p:txBody>
          <a:bodyPr vert="horz" lIns="100791" tIns="50395" rIns="100791" bIns="50395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460308" y="9677251"/>
            <a:ext cx="2280285" cy="555886"/>
          </a:xfrm>
          <a:prstGeom prst="rect">
            <a:avLst/>
          </a:prstGeom>
        </p:spPr>
        <p:txBody>
          <a:bodyPr vert="horz" lIns="100791" tIns="50395" rIns="100791" bIns="50395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5160646" y="9677251"/>
            <a:ext cx="1680210" cy="555886"/>
          </a:xfrm>
          <a:prstGeom prst="rect">
            <a:avLst/>
          </a:prstGeom>
        </p:spPr>
        <p:txBody>
          <a:bodyPr vert="horz" lIns="100791" tIns="50395" rIns="100791" bIns="50395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759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007916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7969" indent="-377969" algn="l" defTabSz="1007916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18932" indent="-314974" algn="l" defTabSz="1007916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59894" indent="-251979" algn="l" defTabSz="1007916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63852" indent="-251979" algn="l" defTabSz="1007916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67810" indent="-251979" algn="l" defTabSz="1007916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1768" indent="-251979" algn="l" defTabSz="1007916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75725" indent="-251979" algn="l" defTabSz="1007916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9683" indent="-251979" algn="l" defTabSz="1007916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83641" indent="-251979" algn="l" defTabSz="1007916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0791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958" algn="l" defTabSz="100791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916" algn="l" defTabSz="100791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873" algn="l" defTabSz="100791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831" algn="l" defTabSz="100791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789" algn="l" defTabSz="100791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747" algn="l" defTabSz="100791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704" algn="l" defTabSz="100791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1662" algn="l" defTabSz="100791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76114" y="0"/>
            <a:ext cx="5859651" cy="9840088"/>
          </a:xfrm>
          <a:prstGeom prst="rect">
            <a:avLst/>
          </a:prstGeom>
          <a:noFill/>
        </p:spPr>
        <p:txBody>
          <a:bodyPr wrap="square" lIns="100791" tIns="50395" rIns="100791" bIns="50395" rtlCol="0">
            <a:spAutoFit/>
          </a:bodyPr>
          <a:lstStyle/>
          <a:p>
            <a:pPr algn="ctr"/>
            <a:r>
              <a:rPr lang="ru-RU" sz="1500" b="1" i="1" dirty="0">
                <a:latin typeface="Century" pitchFamily="18" charset="0"/>
              </a:rPr>
              <a:t>Муниципальное бюджетное дошкольное  образовательное учреждение детский сад № 4 «СОЛНЫШКО»</a:t>
            </a:r>
          </a:p>
          <a:p>
            <a:pPr algn="ctr"/>
            <a:endParaRPr lang="ru-RU" sz="4400" b="1" dirty="0">
              <a:latin typeface="Century" pitchFamily="18" charset="0"/>
            </a:endParaRPr>
          </a:p>
          <a:p>
            <a:pPr algn="ctr"/>
            <a:endParaRPr lang="ru-RU" i="1" dirty="0" smtClean="0">
              <a:latin typeface="Century" pitchFamily="18" charset="0"/>
            </a:endParaRPr>
          </a:p>
          <a:p>
            <a:pPr algn="ctr"/>
            <a:endParaRPr lang="ru-RU" i="1" dirty="0">
              <a:latin typeface="Century" pitchFamily="18" charset="0"/>
            </a:endParaRPr>
          </a:p>
          <a:p>
            <a:pPr algn="ctr"/>
            <a:endParaRPr lang="ru-RU" i="1" dirty="0">
              <a:latin typeface="Century" pitchFamily="18" charset="0"/>
            </a:endParaRPr>
          </a:p>
          <a:p>
            <a:pPr algn="ctr"/>
            <a:endParaRPr lang="ru-RU" i="1" dirty="0" smtClean="0">
              <a:latin typeface="Century" pitchFamily="18" charset="0"/>
            </a:endParaRPr>
          </a:p>
          <a:p>
            <a:pPr algn="ctr"/>
            <a:endParaRPr lang="ru-RU" i="1" dirty="0" smtClean="0">
              <a:latin typeface="Century" pitchFamily="18" charset="0"/>
            </a:endParaRPr>
          </a:p>
          <a:p>
            <a:pPr algn="ctr" defTabSz="1046412">
              <a:tabLst>
                <a:tab pos="3755186" algn="l"/>
                <a:tab pos="3854929" algn="l"/>
              </a:tabLst>
            </a:pPr>
            <a:r>
              <a:rPr lang="ru-RU" i="1" dirty="0" smtClean="0">
                <a:latin typeface="Century" pitchFamily="18" charset="0"/>
              </a:rPr>
              <a:t>награждается</a:t>
            </a:r>
          </a:p>
          <a:p>
            <a:pPr algn="ctr" defTabSz="1046412">
              <a:tabLst>
                <a:tab pos="3755186" algn="l"/>
                <a:tab pos="3854929" algn="l"/>
              </a:tabLst>
            </a:pPr>
            <a:r>
              <a:rPr lang="ru-RU" sz="3500" b="1" i="1" dirty="0">
                <a:latin typeface="Century" pitchFamily="18" charset="0"/>
              </a:rPr>
              <a:t>группа № 9/13</a:t>
            </a:r>
          </a:p>
          <a:p>
            <a:pPr algn="ctr" defTabSz="1046412">
              <a:tabLst>
                <a:tab pos="3755186" algn="l"/>
                <a:tab pos="3854929" algn="l"/>
              </a:tabLst>
            </a:pPr>
            <a:r>
              <a:rPr lang="ru-RU" sz="2200" b="1" i="1" dirty="0">
                <a:latin typeface="Century" pitchFamily="18" charset="0"/>
              </a:rPr>
              <a:t>Воспитатели:  </a:t>
            </a:r>
            <a:r>
              <a:rPr lang="ru-RU" sz="2600" b="1" i="1" dirty="0">
                <a:latin typeface="Century" pitchFamily="18" charset="0"/>
              </a:rPr>
              <a:t>Асеева С.Ф.,                 Солопова Э.В.,</a:t>
            </a:r>
          </a:p>
          <a:p>
            <a:pPr algn="ctr" defTabSz="1046412">
              <a:tabLst>
                <a:tab pos="3755186" algn="l"/>
                <a:tab pos="3854929" algn="l"/>
              </a:tabLst>
            </a:pPr>
            <a:r>
              <a:rPr lang="ru-RU" sz="2600" b="1" i="1" dirty="0">
                <a:latin typeface="Century" pitchFamily="18" charset="0"/>
              </a:rPr>
              <a:t> Корниенко А.А.</a:t>
            </a:r>
          </a:p>
          <a:p>
            <a:pPr algn="ctr"/>
            <a:r>
              <a:rPr lang="ru-RU" i="1" dirty="0" smtClean="0">
                <a:latin typeface="Century" pitchFamily="18" charset="0"/>
              </a:rPr>
              <a:t>победитель смотра – конкурса                            «Лучший мини – музей ДОУ» </a:t>
            </a:r>
          </a:p>
          <a:p>
            <a:pPr algn="ctr"/>
            <a:endParaRPr lang="ru-RU" i="1" dirty="0" smtClean="0">
              <a:latin typeface="Century" pitchFamily="18" charset="0"/>
            </a:endParaRPr>
          </a:p>
          <a:p>
            <a:pPr algn="ctr"/>
            <a:r>
              <a:rPr lang="en-US" sz="7300" b="1" i="1" dirty="0">
                <a:latin typeface="Century" pitchFamily="18" charset="0"/>
              </a:rPr>
              <a:t>I </a:t>
            </a:r>
            <a:r>
              <a:rPr lang="ru-RU" sz="7300" b="1" i="1" dirty="0">
                <a:latin typeface="Century" pitchFamily="18" charset="0"/>
              </a:rPr>
              <a:t>место</a:t>
            </a:r>
          </a:p>
          <a:p>
            <a:pPr defTabSz="1046412">
              <a:tabLst>
                <a:tab pos="3755186" algn="l"/>
                <a:tab pos="3854929" algn="l"/>
              </a:tabLst>
            </a:pPr>
            <a:r>
              <a:rPr lang="ru-RU" b="1" i="1" dirty="0" smtClean="0">
                <a:latin typeface="Century" pitchFamily="18" charset="0"/>
              </a:rPr>
              <a:t>   </a:t>
            </a:r>
          </a:p>
          <a:p>
            <a:pPr defTabSz="1046412">
              <a:tabLst>
                <a:tab pos="3755186" algn="l"/>
                <a:tab pos="3854929" algn="l"/>
              </a:tabLst>
            </a:pPr>
            <a:endParaRPr lang="ru-RU" sz="1800" b="1" i="1" dirty="0">
              <a:latin typeface="Century" pitchFamily="18" charset="0"/>
            </a:endParaRPr>
          </a:p>
          <a:p>
            <a:pPr defTabSz="1046412">
              <a:tabLst>
                <a:tab pos="3755186" algn="l"/>
                <a:tab pos="3854929" algn="l"/>
              </a:tabLst>
            </a:pPr>
            <a:endParaRPr lang="ru-RU" sz="1800" b="1" i="1" dirty="0">
              <a:latin typeface="Century" pitchFamily="18" charset="0"/>
            </a:endParaRPr>
          </a:p>
          <a:p>
            <a:pPr defTabSz="1046412">
              <a:tabLst>
                <a:tab pos="3755186" algn="l"/>
                <a:tab pos="3854929" algn="l"/>
              </a:tabLst>
            </a:pPr>
            <a:endParaRPr lang="ru-RU" sz="1800" b="1" i="1" dirty="0">
              <a:latin typeface="Century" pitchFamily="18" charset="0"/>
            </a:endParaRPr>
          </a:p>
          <a:p>
            <a:pPr algn="ctr" defTabSz="1046412">
              <a:tabLst>
                <a:tab pos="3755186" algn="l"/>
                <a:tab pos="3854929" algn="l"/>
              </a:tabLst>
            </a:pPr>
            <a:endParaRPr lang="ru-RU" sz="1800" b="1" i="1" dirty="0">
              <a:latin typeface="Century" pitchFamily="18" charset="0"/>
            </a:endParaRPr>
          </a:p>
          <a:p>
            <a:pPr defTabSz="1046412">
              <a:tabLst>
                <a:tab pos="3755186" algn="l"/>
                <a:tab pos="3854929" algn="l"/>
              </a:tabLst>
            </a:pPr>
            <a:endParaRPr lang="ru-RU" sz="1800" b="1" i="1" dirty="0">
              <a:latin typeface="Century" pitchFamily="18" charset="0"/>
            </a:endParaRPr>
          </a:p>
          <a:p>
            <a:pPr defTabSz="1046412">
              <a:tabLst>
                <a:tab pos="3755186" algn="l"/>
                <a:tab pos="3854929" algn="l"/>
              </a:tabLst>
            </a:pPr>
            <a:r>
              <a:rPr lang="ru-RU" sz="1500" i="1" dirty="0">
                <a:latin typeface="Century" pitchFamily="18" charset="0"/>
              </a:rPr>
              <a:t>Заведующий МБДОУ Д/С4____________Я. А. Кожемяко</a:t>
            </a:r>
          </a:p>
          <a:p>
            <a:pPr defTabSz="1046412">
              <a:tabLst>
                <a:tab pos="3755186" algn="l"/>
                <a:tab pos="3854929" algn="l"/>
              </a:tabLst>
            </a:pPr>
            <a:endParaRPr lang="ru-RU" sz="1500" i="1" dirty="0">
              <a:latin typeface="Century" pitchFamily="18" charset="0"/>
            </a:endParaRPr>
          </a:p>
          <a:p>
            <a:pPr defTabSz="1046412">
              <a:tabLst>
                <a:tab pos="3755186" algn="l"/>
                <a:tab pos="3854929" algn="l"/>
              </a:tabLst>
            </a:pPr>
            <a:endParaRPr lang="ru-RU" sz="1500" i="1" dirty="0">
              <a:latin typeface="Century" pitchFamily="18" charset="0"/>
            </a:endParaRPr>
          </a:p>
          <a:p>
            <a:pPr algn="ctr" defTabSz="1046412">
              <a:tabLst>
                <a:tab pos="3755186" algn="l"/>
                <a:tab pos="3854929" algn="l"/>
              </a:tabLst>
            </a:pPr>
            <a:r>
              <a:rPr lang="ru-RU" sz="1500" i="1" dirty="0">
                <a:latin typeface="Century" pitchFamily="18" charset="0"/>
              </a:rPr>
              <a:t>Белореченск  2017</a:t>
            </a:r>
          </a:p>
        </p:txBody>
      </p:sp>
      <p:pic>
        <p:nvPicPr>
          <p:cNvPr id="2050" name="Picture 2" descr="C:\Users\Юзер\Desktop\20310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948" y="5036"/>
            <a:ext cx="7221848" cy="10451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20025" y="2908495"/>
            <a:ext cx="6304865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III </a:t>
            </a:r>
            <a:r>
              <a:rPr lang="ru-RU" b="1" dirty="0" smtClean="0"/>
              <a:t>СТЕПЕНИ</a:t>
            </a:r>
          </a:p>
          <a:p>
            <a:pPr algn="ctr"/>
            <a:endParaRPr lang="ru-RU" b="1" dirty="0"/>
          </a:p>
          <a:p>
            <a:pPr algn="ctr"/>
            <a:r>
              <a:rPr lang="ru-RU" b="1" dirty="0" smtClean="0"/>
              <a:t>Награждается</a:t>
            </a:r>
          </a:p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Минаков </a:t>
            </a:r>
            <a:r>
              <a:rPr lang="ru-RU" sz="4800" b="1" dirty="0" err="1" smtClean="0">
                <a:solidFill>
                  <a:srgbClr val="002060"/>
                </a:solidFill>
              </a:rPr>
              <a:t>Добромир</a:t>
            </a:r>
            <a:endParaRPr lang="ru-RU" sz="4800" b="1" dirty="0" smtClean="0">
              <a:solidFill>
                <a:srgbClr val="002060"/>
              </a:solidFill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Победитель конкурса </a:t>
            </a:r>
            <a:r>
              <a:rPr lang="ru-RU" b="1" dirty="0" smtClean="0">
                <a:solidFill>
                  <a:srgbClr val="002060"/>
                </a:solidFill>
              </a:rPr>
              <a:t>чтецов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«</a:t>
            </a:r>
            <a:r>
              <a:rPr lang="ru-RU" b="1" dirty="0">
                <a:solidFill>
                  <a:srgbClr val="002060"/>
                </a:solidFill>
              </a:rPr>
              <a:t>Люблю свой край родной» </a:t>
            </a:r>
            <a:endParaRPr lang="ru-RU" dirty="0" smtClean="0"/>
          </a:p>
          <a:p>
            <a:pPr algn="ctr"/>
            <a:r>
              <a:rPr lang="ru-RU" b="1" dirty="0" smtClean="0"/>
              <a:t>воспитанник группы №5  МАДОУ Д/С 4 </a:t>
            </a:r>
            <a:endParaRPr lang="ru-RU" dirty="0" smtClean="0"/>
          </a:p>
          <a:p>
            <a:pPr algn="ctr"/>
            <a:endParaRPr lang="ru-RU" b="1" dirty="0"/>
          </a:p>
          <a:p>
            <a:pPr algn="ctr"/>
            <a:r>
              <a:rPr lang="ru-RU" sz="2800" dirty="0" smtClean="0"/>
              <a:t>(педагоги </a:t>
            </a:r>
            <a:r>
              <a:rPr lang="ru-RU" sz="2800" dirty="0" err="1" smtClean="0"/>
              <a:t>Кешишьян</a:t>
            </a:r>
            <a:r>
              <a:rPr lang="ru-RU" sz="2800" dirty="0" smtClean="0"/>
              <a:t> Р.В., </a:t>
            </a:r>
            <a:r>
              <a:rPr lang="ru-RU" sz="2800" dirty="0" err="1" smtClean="0"/>
              <a:t>Дужик</a:t>
            </a:r>
            <a:r>
              <a:rPr lang="ru-RU" sz="2800" dirty="0" smtClean="0"/>
              <a:t> О.Ю.)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65578" y="7111177"/>
            <a:ext cx="64807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75673"/>
            <a:r>
              <a:rPr lang="ru-RU" i="1" dirty="0">
                <a:solidFill>
                  <a:prstClr val="black"/>
                </a:solidFill>
                <a:latin typeface="Century" pitchFamily="18" charset="0"/>
              </a:rPr>
              <a:t>Заведующий </a:t>
            </a:r>
            <a:r>
              <a:rPr lang="ru-RU" i="1" dirty="0" smtClean="0">
                <a:solidFill>
                  <a:prstClr val="black"/>
                </a:solidFill>
                <a:latin typeface="Century" pitchFamily="18" charset="0"/>
              </a:rPr>
              <a:t>МАДОУ </a:t>
            </a:r>
            <a:r>
              <a:rPr lang="ru-RU" i="1" dirty="0">
                <a:solidFill>
                  <a:prstClr val="black"/>
                </a:solidFill>
                <a:latin typeface="Century" pitchFamily="18" charset="0"/>
              </a:rPr>
              <a:t>Д/С 4</a:t>
            </a:r>
            <a:r>
              <a:rPr lang="ru-RU" i="1" dirty="0" smtClean="0">
                <a:solidFill>
                  <a:prstClr val="black"/>
                </a:solidFill>
                <a:latin typeface="Century" pitchFamily="18" charset="0"/>
              </a:rPr>
              <a:t>______   Я</a:t>
            </a:r>
            <a:r>
              <a:rPr lang="ru-RU" i="1" dirty="0">
                <a:solidFill>
                  <a:prstClr val="black"/>
                </a:solidFill>
                <a:latin typeface="Century" pitchFamily="18" charset="0"/>
              </a:rPr>
              <a:t>. А. Кожемяко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88282" y="9562104"/>
            <a:ext cx="3168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Белореченск 2017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4451282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218363" cy="10448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4" y="7142649"/>
            <a:ext cx="6589713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503" y="9684990"/>
            <a:ext cx="2305050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4323" y="2772877"/>
            <a:ext cx="658971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b="1" dirty="0" smtClean="0">
                <a:solidFill>
                  <a:prstClr val="black"/>
                </a:solidFill>
              </a:rPr>
              <a:t>III </a:t>
            </a:r>
            <a:r>
              <a:rPr lang="ru-RU" b="1" dirty="0" smtClean="0">
                <a:solidFill>
                  <a:prstClr val="black"/>
                </a:solidFill>
              </a:rPr>
              <a:t>СТЕПЕНИ</a:t>
            </a:r>
            <a:endParaRPr lang="ru-RU" b="1" dirty="0">
              <a:solidFill>
                <a:prstClr val="black"/>
              </a:solidFill>
            </a:endParaRPr>
          </a:p>
          <a:p>
            <a:pPr lvl="0" algn="ctr"/>
            <a:endParaRPr lang="ru-RU" b="1" dirty="0">
              <a:solidFill>
                <a:prstClr val="black"/>
              </a:solidFill>
            </a:endParaRPr>
          </a:p>
          <a:p>
            <a:pPr lvl="0" algn="ctr"/>
            <a:r>
              <a:rPr lang="ru-RU" b="1" dirty="0">
                <a:solidFill>
                  <a:prstClr val="black"/>
                </a:solidFill>
              </a:rPr>
              <a:t>Награждается</a:t>
            </a:r>
          </a:p>
          <a:p>
            <a:pPr lvl="0" algn="ctr"/>
            <a:r>
              <a:rPr lang="ru-RU" sz="4800" b="1" dirty="0" err="1" smtClean="0">
                <a:solidFill>
                  <a:srgbClr val="002060"/>
                </a:solidFill>
              </a:rPr>
              <a:t>Скородумова</a:t>
            </a:r>
            <a:r>
              <a:rPr lang="ru-RU" sz="4800" b="1" dirty="0" smtClean="0">
                <a:solidFill>
                  <a:srgbClr val="002060"/>
                </a:solidFill>
              </a:rPr>
              <a:t> Полина</a:t>
            </a:r>
            <a:endParaRPr lang="ru-RU" sz="4800" b="1" dirty="0">
              <a:solidFill>
                <a:srgbClr val="002060"/>
              </a:solidFill>
            </a:endParaRPr>
          </a:p>
          <a:p>
            <a:pPr lvl="0" algn="ctr"/>
            <a:r>
              <a:rPr lang="ru-RU" b="1" dirty="0">
                <a:solidFill>
                  <a:srgbClr val="002060"/>
                </a:solidFill>
              </a:rPr>
              <a:t>Победитель конкурса чтецов </a:t>
            </a:r>
          </a:p>
          <a:p>
            <a:pPr lvl="0" algn="ctr"/>
            <a:r>
              <a:rPr lang="ru-RU" b="1" dirty="0">
                <a:solidFill>
                  <a:srgbClr val="002060"/>
                </a:solidFill>
              </a:rPr>
              <a:t>«Люблю свой край родной» </a:t>
            </a:r>
            <a:endParaRPr lang="ru-RU" dirty="0">
              <a:solidFill>
                <a:prstClr val="black"/>
              </a:solidFill>
            </a:endParaRPr>
          </a:p>
          <a:p>
            <a:pPr lvl="0" algn="ctr"/>
            <a:r>
              <a:rPr lang="ru-RU" b="1" dirty="0" smtClean="0">
                <a:solidFill>
                  <a:prstClr val="black"/>
                </a:solidFill>
              </a:rPr>
              <a:t>воспитанница </a:t>
            </a:r>
            <a:r>
              <a:rPr lang="ru-RU" b="1" dirty="0">
                <a:solidFill>
                  <a:prstClr val="black"/>
                </a:solidFill>
              </a:rPr>
              <a:t>группы </a:t>
            </a:r>
            <a:r>
              <a:rPr lang="ru-RU" b="1" dirty="0" smtClean="0">
                <a:solidFill>
                  <a:prstClr val="black"/>
                </a:solidFill>
              </a:rPr>
              <a:t>№2  </a:t>
            </a:r>
            <a:r>
              <a:rPr lang="ru-RU" b="1" dirty="0">
                <a:solidFill>
                  <a:prstClr val="black"/>
                </a:solidFill>
              </a:rPr>
              <a:t>МАДОУ Д/С 4 </a:t>
            </a:r>
            <a:endParaRPr lang="ru-RU" dirty="0">
              <a:solidFill>
                <a:prstClr val="black"/>
              </a:solidFill>
            </a:endParaRPr>
          </a:p>
          <a:p>
            <a:pPr lvl="0" algn="ctr"/>
            <a:endParaRPr lang="ru-RU" b="1" dirty="0">
              <a:solidFill>
                <a:prstClr val="black"/>
              </a:solidFill>
            </a:endParaRPr>
          </a:p>
          <a:p>
            <a:pPr lvl="0" algn="ctr"/>
            <a:r>
              <a:rPr lang="ru-RU" sz="2800" dirty="0">
                <a:solidFill>
                  <a:prstClr val="black"/>
                </a:solidFill>
              </a:rPr>
              <a:t>(педагоги Корытная </a:t>
            </a:r>
            <a:r>
              <a:rPr lang="ru-RU" sz="2800" dirty="0" smtClean="0">
                <a:solidFill>
                  <a:prstClr val="black"/>
                </a:solidFill>
              </a:rPr>
              <a:t>М.С., </a:t>
            </a:r>
            <a:r>
              <a:rPr lang="ru-RU" sz="2800" dirty="0">
                <a:solidFill>
                  <a:prstClr val="black"/>
                </a:solidFill>
              </a:rPr>
              <a:t>Никитина Л.А.</a:t>
            </a:r>
            <a:r>
              <a:rPr lang="ru-RU" sz="2800" dirty="0" smtClean="0">
                <a:solidFill>
                  <a:prstClr val="black"/>
                </a:solidFill>
              </a:rPr>
              <a:t>)</a:t>
            </a:r>
            <a:endParaRPr 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0157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-4763"/>
            <a:ext cx="7218363" cy="10448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8082" y="2772877"/>
            <a:ext cx="640871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b="1" dirty="0" smtClean="0">
                <a:solidFill>
                  <a:prstClr val="black"/>
                </a:solidFill>
              </a:rPr>
              <a:t>I </a:t>
            </a:r>
            <a:r>
              <a:rPr lang="ru-RU" b="1" dirty="0" smtClean="0">
                <a:solidFill>
                  <a:prstClr val="black"/>
                </a:solidFill>
              </a:rPr>
              <a:t>СТЕПЕНИ</a:t>
            </a:r>
            <a:endParaRPr lang="ru-RU" b="1" dirty="0">
              <a:solidFill>
                <a:prstClr val="black"/>
              </a:solidFill>
            </a:endParaRPr>
          </a:p>
          <a:p>
            <a:pPr lvl="0" algn="ctr"/>
            <a:endParaRPr lang="ru-RU" b="1" dirty="0">
              <a:solidFill>
                <a:prstClr val="black"/>
              </a:solidFill>
            </a:endParaRPr>
          </a:p>
          <a:p>
            <a:pPr lvl="0" algn="ctr"/>
            <a:r>
              <a:rPr lang="ru-RU" b="1" dirty="0">
                <a:solidFill>
                  <a:prstClr val="black"/>
                </a:solidFill>
              </a:rPr>
              <a:t>Награждается</a:t>
            </a:r>
          </a:p>
          <a:p>
            <a:pPr lvl="0" algn="ctr"/>
            <a:r>
              <a:rPr lang="ru-RU" sz="4800" b="1" dirty="0" smtClean="0">
                <a:solidFill>
                  <a:srgbClr val="002060"/>
                </a:solidFill>
              </a:rPr>
              <a:t>Свириденко Анастасия</a:t>
            </a:r>
            <a:endParaRPr lang="ru-RU" sz="4800" b="1" dirty="0">
              <a:solidFill>
                <a:srgbClr val="002060"/>
              </a:solidFill>
            </a:endParaRPr>
          </a:p>
          <a:p>
            <a:pPr lvl="0" algn="ctr"/>
            <a:r>
              <a:rPr lang="ru-RU" b="1" dirty="0">
                <a:solidFill>
                  <a:srgbClr val="002060"/>
                </a:solidFill>
              </a:rPr>
              <a:t>Победитель конкурса чтецов </a:t>
            </a:r>
          </a:p>
          <a:p>
            <a:pPr lvl="0" algn="ctr"/>
            <a:r>
              <a:rPr lang="ru-RU" b="1" dirty="0">
                <a:solidFill>
                  <a:srgbClr val="002060"/>
                </a:solidFill>
              </a:rPr>
              <a:t>«Люблю свой край родной» </a:t>
            </a:r>
            <a:endParaRPr lang="ru-RU" dirty="0">
              <a:solidFill>
                <a:prstClr val="black"/>
              </a:solidFill>
            </a:endParaRPr>
          </a:p>
          <a:p>
            <a:pPr lvl="0" algn="ctr"/>
            <a:r>
              <a:rPr lang="ru-RU" b="1" dirty="0" smtClean="0">
                <a:solidFill>
                  <a:prstClr val="black"/>
                </a:solidFill>
              </a:rPr>
              <a:t>воспитанница </a:t>
            </a:r>
            <a:r>
              <a:rPr lang="ru-RU" b="1" dirty="0">
                <a:solidFill>
                  <a:prstClr val="black"/>
                </a:solidFill>
              </a:rPr>
              <a:t>группы №2  МАДОУ Д/С 4 </a:t>
            </a:r>
            <a:endParaRPr lang="ru-RU" dirty="0">
              <a:solidFill>
                <a:prstClr val="black"/>
              </a:solidFill>
            </a:endParaRPr>
          </a:p>
          <a:p>
            <a:pPr lvl="0" algn="ctr"/>
            <a:endParaRPr lang="ru-RU" b="1" dirty="0">
              <a:solidFill>
                <a:prstClr val="black"/>
              </a:solidFill>
            </a:endParaRPr>
          </a:p>
          <a:p>
            <a:pPr lvl="0" algn="ctr"/>
            <a:r>
              <a:rPr lang="ru-RU" sz="2800" dirty="0">
                <a:solidFill>
                  <a:prstClr val="black"/>
                </a:solidFill>
              </a:rPr>
              <a:t>(педагоги Корытная М.С., Никитина Л.А.)</a:t>
            </a: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86" y="6804670"/>
            <a:ext cx="6589713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503" y="9684990"/>
            <a:ext cx="2305050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36555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-4763"/>
            <a:ext cx="7218363" cy="10448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503" y="9684990"/>
            <a:ext cx="2305050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05" y="6948686"/>
            <a:ext cx="6589713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2098" y="2772877"/>
            <a:ext cx="64087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b="1" dirty="0" smtClean="0">
                <a:solidFill>
                  <a:prstClr val="black"/>
                </a:solidFill>
              </a:rPr>
              <a:t>II </a:t>
            </a:r>
            <a:r>
              <a:rPr lang="ru-RU" b="1" dirty="0" smtClean="0">
                <a:solidFill>
                  <a:prstClr val="black"/>
                </a:solidFill>
              </a:rPr>
              <a:t>СТЕПЕНИ</a:t>
            </a:r>
            <a:endParaRPr lang="ru-RU" b="1" dirty="0">
              <a:solidFill>
                <a:prstClr val="black"/>
              </a:solidFill>
            </a:endParaRPr>
          </a:p>
          <a:p>
            <a:pPr lvl="0" algn="ctr"/>
            <a:endParaRPr lang="ru-RU" b="1" dirty="0">
              <a:solidFill>
                <a:prstClr val="black"/>
              </a:solidFill>
            </a:endParaRPr>
          </a:p>
          <a:p>
            <a:pPr lvl="0" algn="ctr"/>
            <a:r>
              <a:rPr lang="ru-RU" b="1" dirty="0">
                <a:solidFill>
                  <a:prstClr val="black"/>
                </a:solidFill>
              </a:rPr>
              <a:t>Награждается</a:t>
            </a:r>
          </a:p>
          <a:p>
            <a:pPr lvl="0" algn="ctr"/>
            <a:r>
              <a:rPr lang="ru-RU" sz="4800" b="1" dirty="0" err="1" smtClean="0">
                <a:solidFill>
                  <a:srgbClr val="002060"/>
                </a:solidFill>
              </a:rPr>
              <a:t>Кутельма</a:t>
            </a:r>
            <a:r>
              <a:rPr lang="ru-RU" sz="4800" b="1" dirty="0" smtClean="0">
                <a:solidFill>
                  <a:srgbClr val="002060"/>
                </a:solidFill>
              </a:rPr>
              <a:t> Таисия</a:t>
            </a:r>
            <a:endParaRPr lang="ru-RU" sz="4800" b="1" dirty="0">
              <a:solidFill>
                <a:srgbClr val="002060"/>
              </a:solidFill>
            </a:endParaRPr>
          </a:p>
          <a:p>
            <a:pPr lvl="0" algn="ctr"/>
            <a:r>
              <a:rPr lang="ru-RU" b="1" dirty="0">
                <a:solidFill>
                  <a:srgbClr val="002060"/>
                </a:solidFill>
              </a:rPr>
              <a:t>Победитель конкурса чтецов </a:t>
            </a:r>
          </a:p>
          <a:p>
            <a:pPr lvl="0" algn="ctr"/>
            <a:r>
              <a:rPr lang="ru-RU" b="1" dirty="0">
                <a:solidFill>
                  <a:srgbClr val="002060"/>
                </a:solidFill>
              </a:rPr>
              <a:t>«Люблю свой край родной» </a:t>
            </a:r>
            <a:endParaRPr lang="ru-RU" dirty="0">
              <a:solidFill>
                <a:prstClr val="black"/>
              </a:solidFill>
            </a:endParaRPr>
          </a:p>
          <a:p>
            <a:pPr lvl="0" algn="ctr"/>
            <a:r>
              <a:rPr lang="ru-RU" b="1" dirty="0" smtClean="0">
                <a:solidFill>
                  <a:prstClr val="black"/>
                </a:solidFill>
              </a:rPr>
              <a:t>воспитанница </a:t>
            </a:r>
            <a:r>
              <a:rPr lang="ru-RU" b="1" dirty="0">
                <a:solidFill>
                  <a:prstClr val="black"/>
                </a:solidFill>
              </a:rPr>
              <a:t>группы </a:t>
            </a:r>
            <a:r>
              <a:rPr lang="ru-RU" b="1" dirty="0" smtClean="0">
                <a:solidFill>
                  <a:prstClr val="black"/>
                </a:solidFill>
              </a:rPr>
              <a:t>№9  </a:t>
            </a:r>
            <a:r>
              <a:rPr lang="ru-RU" b="1" dirty="0">
                <a:solidFill>
                  <a:prstClr val="black"/>
                </a:solidFill>
              </a:rPr>
              <a:t>МАДОУ Д/С 4 </a:t>
            </a:r>
            <a:endParaRPr lang="ru-RU" dirty="0">
              <a:solidFill>
                <a:prstClr val="black"/>
              </a:solidFill>
            </a:endParaRPr>
          </a:p>
          <a:p>
            <a:pPr lvl="0" algn="ctr"/>
            <a:endParaRPr lang="ru-RU" b="1" dirty="0">
              <a:solidFill>
                <a:prstClr val="black"/>
              </a:solidFill>
            </a:endParaRPr>
          </a:p>
          <a:p>
            <a:pPr lvl="0" algn="ctr"/>
            <a:r>
              <a:rPr lang="ru-RU" sz="2800" dirty="0">
                <a:solidFill>
                  <a:prstClr val="black"/>
                </a:solidFill>
              </a:rPr>
              <a:t>(педагоги </a:t>
            </a:r>
            <a:r>
              <a:rPr lang="ru-RU" sz="2800" dirty="0" smtClean="0">
                <a:solidFill>
                  <a:prstClr val="black"/>
                </a:solidFill>
              </a:rPr>
              <a:t>Асеева С.Ф., Столбовая А.А.)</a:t>
            </a:r>
            <a:endParaRPr 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6805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-4763"/>
            <a:ext cx="7218363" cy="10448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4899" y="2772877"/>
            <a:ext cx="619268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b="1" dirty="0" smtClean="0">
                <a:solidFill>
                  <a:prstClr val="black"/>
                </a:solidFill>
              </a:rPr>
              <a:t>I </a:t>
            </a:r>
            <a:r>
              <a:rPr lang="ru-RU" b="1" dirty="0" smtClean="0">
                <a:solidFill>
                  <a:prstClr val="black"/>
                </a:solidFill>
              </a:rPr>
              <a:t>СТЕПЕНИ</a:t>
            </a:r>
            <a:endParaRPr lang="ru-RU" b="1" dirty="0">
              <a:solidFill>
                <a:prstClr val="black"/>
              </a:solidFill>
            </a:endParaRPr>
          </a:p>
          <a:p>
            <a:pPr lvl="0" algn="ctr"/>
            <a:endParaRPr lang="ru-RU" b="1" dirty="0">
              <a:solidFill>
                <a:prstClr val="black"/>
              </a:solidFill>
            </a:endParaRPr>
          </a:p>
          <a:p>
            <a:pPr lvl="0" algn="ctr"/>
            <a:r>
              <a:rPr lang="ru-RU" b="1" dirty="0">
                <a:solidFill>
                  <a:prstClr val="black"/>
                </a:solidFill>
              </a:rPr>
              <a:t>Награждается</a:t>
            </a:r>
          </a:p>
          <a:p>
            <a:pPr lvl="0" algn="ctr"/>
            <a:r>
              <a:rPr lang="ru-RU" sz="4800" b="1" dirty="0" smtClean="0">
                <a:solidFill>
                  <a:srgbClr val="002060"/>
                </a:solidFill>
              </a:rPr>
              <a:t>Василенко Дарья</a:t>
            </a:r>
            <a:endParaRPr lang="ru-RU" sz="4800" b="1" dirty="0">
              <a:solidFill>
                <a:srgbClr val="002060"/>
              </a:solidFill>
            </a:endParaRPr>
          </a:p>
          <a:p>
            <a:pPr lvl="0" algn="ctr"/>
            <a:r>
              <a:rPr lang="ru-RU" b="1" dirty="0">
                <a:solidFill>
                  <a:srgbClr val="002060"/>
                </a:solidFill>
              </a:rPr>
              <a:t>Победитель конкурса чтецов </a:t>
            </a:r>
          </a:p>
          <a:p>
            <a:pPr lvl="0" algn="ctr"/>
            <a:r>
              <a:rPr lang="ru-RU" b="1" dirty="0">
                <a:solidFill>
                  <a:srgbClr val="002060"/>
                </a:solidFill>
              </a:rPr>
              <a:t>«Люблю свой край родной» </a:t>
            </a:r>
            <a:endParaRPr lang="ru-RU" dirty="0">
              <a:solidFill>
                <a:prstClr val="black"/>
              </a:solidFill>
            </a:endParaRPr>
          </a:p>
          <a:p>
            <a:pPr lvl="0" algn="ctr"/>
            <a:r>
              <a:rPr lang="ru-RU" b="1" dirty="0">
                <a:solidFill>
                  <a:prstClr val="black"/>
                </a:solidFill>
              </a:rPr>
              <a:t>воспитанница группы </a:t>
            </a:r>
            <a:r>
              <a:rPr lang="ru-RU" b="1" dirty="0" smtClean="0">
                <a:solidFill>
                  <a:prstClr val="black"/>
                </a:solidFill>
              </a:rPr>
              <a:t>№1  </a:t>
            </a:r>
            <a:r>
              <a:rPr lang="ru-RU" b="1" dirty="0">
                <a:solidFill>
                  <a:prstClr val="black"/>
                </a:solidFill>
              </a:rPr>
              <a:t>МАДОУ Д/С 4 </a:t>
            </a:r>
            <a:endParaRPr lang="ru-RU" dirty="0">
              <a:solidFill>
                <a:prstClr val="black"/>
              </a:solidFill>
            </a:endParaRPr>
          </a:p>
          <a:p>
            <a:pPr lvl="0" algn="ctr"/>
            <a:endParaRPr lang="ru-RU" b="1" dirty="0">
              <a:solidFill>
                <a:prstClr val="black"/>
              </a:solidFill>
            </a:endParaRPr>
          </a:p>
          <a:p>
            <a:pPr lvl="0" algn="ctr"/>
            <a:r>
              <a:rPr lang="ru-RU" sz="2800" dirty="0">
                <a:solidFill>
                  <a:prstClr val="black"/>
                </a:solidFill>
              </a:rPr>
              <a:t>(педагоги </a:t>
            </a:r>
            <a:r>
              <a:rPr lang="ru-RU" sz="2800" dirty="0" err="1" smtClean="0">
                <a:solidFill>
                  <a:prstClr val="black"/>
                </a:solidFill>
              </a:rPr>
              <a:t>Закарян</a:t>
            </a:r>
            <a:r>
              <a:rPr lang="ru-RU" sz="2800" dirty="0" smtClean="0">
                <a:solidFill>
                  <a:prstClr val="black"/>
                </a:solidFill>
              </a:rPr>
              <a:t> Е.С., Грицаева Д.А.)</a:t>
            </a:r>
            <a:endParaRPr lang="ru-RU" sz="2800" dirty="0">
              <a:solidFill>
                <a:prstClr val="black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12" y="6876678"/>
            <a:ext cx="6589713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8286" y="9612982"/>
            <a:ext cx="2309813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7014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Юзер\Desktop\20310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39" y="-3348"/>
            <a:ext cx="7184170" cy="1062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313" y="7241422"/>
            <a:ext cx="658495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808362" y="9938008"/>
            <a:ext cx="2198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prstClr val="black"/>
                </a:solidFill>
              </a:rPr>
              <a:t>Белореченск 2017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6114" y="3056217"/>
            <a:ext cx="6048672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III </a:t>
            </a:r>
            <a:r>
              <a:rPr lang="ru-RU" b="1" dirty="0" smtClean="0"/>
              <a:t>СТЕПЕНИ</a:t>
            </a:r>
            <a:endParaRPr lang="ru-RU" b="1" dirty="0"/>
          </a:p>
          <a:p>
            <a:pPr algn="ctr"/>
            <a:endParaRPr lang="ru-RU" b="1" dirty="0"/>
          </a:p>
          <a:p>
            <a:pPr algn="ctr"/>
            <a:r>
              <a:rPr lang="ru-RU" b="1" dirty="0"/>
              <a:t>Награждается</a:t>
            </a:r>
          </a:p>
          <a:p>
            <a:pPr algn="ctr"/>
            <a:r>
              <a:rPr lang="ru-RU" sz="4800" b="1" dirty="0">
                <a:solidFill>
                  <a:srgbClr val="002060"/>
                </a:solidFill>
              </a:rPr>
              <a:t>Гарибян Артем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Победитель конкурса чтецов 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«Люблю свой край родной» </a:t>
            </a:r>
            <a:endParaRPr lang="ru-RU" dirty="0"/>
          </a:p>
          <a:p>
            <a:pPr algn="ctr"/>
            <a:r>
              <a:rPr lang="ru-RU" b="1" dirty="0"/>
              <a:t>воспитанник группы №5  МАДОУ Д/С 4 </a:t>
            </a:r>
            <a:endParaRPr lang="ru-RU" dirty="0"/>
          </a:p>
          <a:p>
            <a:pPr algn="ctr"/>
            <a:endParaRPr lang="ru-RU" b="1" dirty="0"/>
          </a:p>
          <a:p>
            <a:pPr algn="ctr"/>
            <a:r>
              <a:rPr lang="ru-RU" sz="2800" dirty="0"/>
              <a:t>(педагоги </a:t>
            </a:r>
            <a:r>
              <a:rPr lang="ru-RU" sz="2800" dirty="0" err="1"/>
              <a:t>Кешишьян</a:t>
            </a:r>
            <a:r>
              <a:rPr lang="ru-RU" sz="2800" dirty="0"/>
              <a:t> Р.В., </a:t>
            </a:r>
            <a:r>
              <a:rPr lang="ru-RU" sz="2800" dirty="0" err="1"/>
              <a:t>Дужик</a:t>
            </a:r>
            <a:r>
              <a:rPr lang="ru-RU" sz="2800" dirty="0"/>
              <a:t> О.Ю.)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83680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6" y="0"/>
            <a:ext cx="7431087" cy="10378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229463" y="2916238"/>
            <a:ext cx="5012591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II </a:t>
            </a:r>
            <a:r>
              <a:rPr lang="ru-RU" b="1" dirty="0" smtClean="0"/>
              <a:t>СТЕПЕНИ</a:t>
            </a:r>
            <a:endParaRPr lang="ru-RU" b="1" dirty="0"/>
          </a:p>
          <a:p>
            <a:pPr algn="ctr"/>
            <a:endParaRPr lang="ru-RU" b="1" dirty="0"/>
          </a:p>
          <a:p>
            <a:pPr algn="ctr"/>
            <a:r>
              <a:rPr lang="ru-RU" b="1" dirty="0"/>
              <a:t>Награждается</a:t>
            </a:r>
          </a:p>
          <a:p>
            <a:pPr algn="ctr"/>
            <a:r>
              <a:rPr lang="ru-RU" sz="4800" b="1" dirty="0" err="1" smtClean="0">
                <a:solidFill>
                  <a:srgbClr val="002060"/>
                </a:solidFill>
              </a:rPr>
              <a:t>Поселова</a:t>
            </a:r>
            <a:r>
              <a:rPr lang="ru-RU" sz="4800" b="1" dirty="0" smtClean="0">
                <a:solidFill>
                  <a:srgbClr val="002060"/>
                </a:solidFill>
              </a:rPr>
              <a:t> Милана</a:t>
            </a:r>
            <a:endParaRPr lang="ru-RU" sz="4800" b="1" dirty="0">
              <a:solidFill>
                <a:srgbClr val="002060"/>
              </a:solidFill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Победитель конкурса чтецов 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«Люблю свой край родной» </a:t>
            </a:r>
            <a:endParaRPr lang="ru-RU" dirty="0"/>
          </a:p>
          <a:p>
            <a:pPr algn="ctr"/>
            <a:r>
              <a:rPr lang="ru-RU" b="1" dirty="0" smtClean="0"/>
              <a:t>воспитанница </a:t>
            </a:r>
            <a:r>
              <a:rPr lang="ru-RU" b="1" dirty="0"/>
              <a:t>группы </a:t>
            </a:r>
            <a:r>
              <a:rPr lang="ru-RU" b="1" dirty="0" smtClean="0"/>
              <a:t>№11  </a:t>
            </a:r>
            <a:r>
              <a:rPr lang="ru-RU" b="1" dirty="0"/>
              <a:t>МАДОУ Д/С 4 </a:t>
            </a:r>
            <a:endParaRPr lang="ru-RU" dirty="0"/>
          </a:p>
          <a:p>
            <a:pPr algn="ctr"/>
            <a:endParaRPr lang="ru-RU" b="1" dirty="0"/>
          </a:p>
          <a:p>
            <a:pPr algn="ctr"/>
            <a:r>
              <a:rPr lang="ru-RU" sz="2800" dirty="0"/>
              <a:t>(</a:t>
            </a:r>
            <a:r>
              <a:rPr lang="ru-RU" sz="2800" dirty="0" smtClean="0"/>
              <a:t>педагог </a:t>
            </a:r>
            <a:r>
              <a:rPr lang="ru-RU" sz="2800" dirty="0" err="1"/>
              <a:t>Русова</a:t>
            </a:r>
            <a:r>
              <a:rPr lang="ru-RU" sz="2800" dirty="0"/>
              <a:t> С.С</a:t>
            </a:r>
            <a:r>
              <a:rPr lang="ru-RU" sz="2800" dirty="0" smtClean="0"/>
              <a:t>.)</a:t>
            </a:r>
            <a:endParaRPr lang="ru-RU" sz="2800" dirty="0"/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13" y="7031872"/>
            <a:ext cx="658495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636387" y="9612982"/>
            <a:ext cx="2198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prstClr val="black"/>
                </a:solidFill>
              </a:rPr>
              <a:t>Белореченск 2017</a:t>
            </a:r>
          </a:p>
        </p:txBody>
      </p:sp>
    </p:spTree>
    <p:extLst>
      <p:ext uri="{BB962C8B-B14F-4D97-AF65-F5344CB8AC3E}">
        <p14:creationId xmlns:p14="http://schemas.microsoft.com/office/powerpoint/2010/main" val="230572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Users\Юзер\Desktop\20310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3966" y="-10339"/>
            <a:ext cx="7221848" cy="10451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41048" y="2988246"/>
            <a:ext cx="5497852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III </a:t>
            </a:r>
            <a:r>
              <a:rPr lang="ru-RU" b="1" dirty="0" smtClean="0"/>
              <a:t>СТЕПЕНИ</a:t>
            </a:r>
            <a:endParaRPr lang="ru-RU" b="1" dirty="0"/>
          </a:p>
          <a:p>
            <a:pPr algn="ctr"/>
            <a:endParaRPr lang="ru-RU" b="1" dirty="0"/>
          </a:p>
          <a:p>
            <a:pPr algn="ctr"/>
            <a:r>
              <a:rPr lang="ru-RU" b="1" dirty="0"/>
              <a:t>Награждается</a:t>
            </a:r>
          </a:p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Казакова Анастасия</a:t>
            </a:r>
            <a:endParaRPr lang="ru-RU" sz="4800" b="1" dirty="0">
              <a:solidFill>
                <a:srgbClr val="002060"/>
              </a:solidFill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Победитель конкурса чтецов 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«Люблю свой край родной» </a:t>
            </a:r>
            <a:endParaRPr lang="ru-RU" dirty="0"/>
          </a:p>
          <a:p>
            <a:pPr algn="ctr"/>
            <a:r>
              <a:rPr lang="ru-RU" b="1" dirty="0" smtClean="0"/>
              <a:t>воспитанница </a:t>
            </a:r>
            <a:r>
              <a:rPr lang="ru-RU" b="1" dirty="0"/>
              <a:t>группы </a:t>
            </a:r>
            <a:r>
              <a:rPr lang="ru-RU" b="1" dirty="0" smtClean="0"/>
              <a:t>№4  </a:t>
            </a:r>
            <a:r>
              <a:rPr lang="ru-RU" b="1" dirty="0"/>
              <a:t>МАДОУ Д/С 4 </a:t>
            </a:r>
            <a:endParaRPr lang="ru-RU" dirty="0"/>
          </a:p>
          <a:p>
            <a:pPr algn="ctr"/>
            <a:endParaRPr lang="ru-RU" b="1" dirty="0"/>
          </a:p>
          <a:p>
            <a:pPr algn="ctr"/>
            <a:r>
              <a:rPr lang="ru-RU" sz="2800" dirty="0"/>
              <a:t>(</a:t>
            </a:r>
            <a:r>
              <a:rPr lang="ru-RU" sz="2800" dirty="0" smtClean="0"/>
              <a:t>педагог </a:t>
            </a:r>
            <a:r>
              <a:rPr lang="ru-RU" sz="2800" dirty="0"/>
              <a:t>Скибина  Н.С</a:t>
            </a:r>
            <a:r>
              <a:rPr lang="ru-RU" sz="2800" dirty="0" smtClean="0"/>
              <a:t>.)</a:t>
            </a:r>
            <a:endParaRPr lang="ru-RU" sz="28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101" y="7092702"/>
            <a:ext cx="6589713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636387" y="9612982"/>
            <a:ext cx="2198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prstClr val="black"/>
                </a:solidFill>
              </a:rPr>
              <a:t>Белореченск 2017</a:t>
            </a:r>
          </a:p>
        </p:txBody>
      </p:sp>
    </p:spTree>
    <p:extLst>
      <p:ext uri="{BB962C8B-B14F-4D97-AF65-F5344CB8AC3E}">
        <p14:creationId xmlns:p14="http://schemas.microsoft.com/office/powerpoint/2010/main" val="81815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-4763"/>
            <a:ext cx="7218363" cy="10448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70364" y="3138736"/>
            <a:ext cx="5099858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b="1" dirty="0" smtClean="0">
                <a:solidFill>
                  <a:prstClr val="black"/>
                </a:solidFill>
              </a:rPr>
              <a:t>I </a:t>
            </a:r>
            <a:r>
              <a:rPr lang="ru-RU" b="1" dirty="0" smtClean="0">
                <a:solidFill>
                  <a:prstClr val="black"/>
                </a:solidFill>
              </a:rPr>
              <a:t>СТЕПЕНИ</a:t>
            </a:r>
            <a:endParaRPr lang="ru-RU" b="1" dirty="0">
              <a:solidFill>
                <a:prstClr val="black"/>
              </a:solidFill>
            </a:endParaRPr>
          </a:p>
          <a:p>
            <a:pPr lvl="0" algn="ctr"/>
            <a:endParaRPr lang="ru-RU" b="1" dirty="0">
              <a:solidFill>
                <a:prstClr val="black"/>
              </a:solidFill>
            </a:endParaRPr>
          </a:p>
          <a:p>
            <a:pPr lvl="0" algn="ctr"/>
            <a:r>
              <a:rPr lang="ru-RU" b="1" dirty="0">
                <a:solidFill>
                  <a:prstClr val="black"/>
                </a:solidFill>
              </a:rPr>
              <a:t>Награждается</a:t>
            </a:r>
          </a:p>
          <a:p>
            <a:pPr lvl="0" algn="ctr"/>
            <a:r>
              <a:rPr lang="ru-RU" sz="4800" b="1" dirty="0" smtClean="0">
                <a:solidFill>
                  <a:srgbClr val="002060"/>
                </a:solidFill>
              </a:rPr>
              <a:t>Стрельников Иван</a:t>
            </a:r>
            <a:endParaRPr lang="ru-RU" sz="4800" b="1" dirty="0">
              <a:solidFill>
                <a:srgbClr val="002060"/>
              </a:solidFill>
            </a:endParaRPr>
          </a:p>
          <a:p>
            <a:pPr lvl="0" algn="ctr"/>
            <a:r>
              <a:rPr lang="ru-RU" b="1" dirty="0">
                <a:solidFill>
                  <a:srgbClr val="002060"/>
                </a:solidFill>
              </a:rPr>
              <a:t>Победитель конкурса чтецов </a:t>
            </a:r>
          </a:p>
          <a:p>
            <a:pPr lvl="0" algn="ctr"/>
            <a:r>
              <a:rPr lang="ru-RU" b="1" dirty="0">
                <a:solidFill>
                  <a:srgbClr val="002060"/>
                </a:solidFill>
              </a:rPr>
              <a:t>«Люблю свой край родной» </a:t>
            </a:r>
            <a:endParaRPr lang="ru-RU" dirty="0">
              <a:solidFill>
                <a:prstClr val="black"/>
              </a:solidFill>
            </a:endParaRPr>
          </a:p>
          <a:p>
            <a:pPr lvl="0" algn="ctr"/>
            <a:r>
              <a:rPr lang="ru-RU" b="1" dirty="0">
                <a:solidFill>
                  <a:prstClr val="black"/>
                </a:solidFill>
              </a:rPr>
              <a:t>воспитанник группы </a:t>
            </a:r>
            <a:r>
              <a:rPr lang="ru-RU" b="1" dirty="0" smtClean="0">
                <a:solidFill>
                  <a:prstClr val="black"/>
                </a:solidFill>
              </a:rPr>
              <a:t>№3  </a:t>
            </a:r>
            <a:r>
              <a:rPr lang="ru-RU" b="1" dirty="0">
                <a:solidFill>
                  <a:prstClr val="black"/>
                </a:solidFill>
              </a:rPr>
              <a:t>МАДОУ Д/С 4 </a:t>
            </a:r>
            <a:endParaRPr lang="ru-RU" dirty="0">
              <a:solidFill>
                <a:prstClr val="black"/>
              </a:solidFill>
            </a:endParaRPr>
          </a:p>
          <a:p>
            <a:pPr lvl="0" algn="ctr"/>
            <a:endParaRPr lang="ru-RU" b="1" dirty="0">
              <a:solidFill>
                <a:prstClr val="black"/>
              </a:solidFill>
            </a:endParaRPr>
          </a:p>
          <a:p>
            <a:pPr lvl="0" algn="ctr"/>
            <a:r>
              <a:rPr lang="ru-RU" sz="2800" dirty="0">
                <a:solidFill>
                  <a:prstClr val="black"/>
                </a:solidFill>
              </a:rPr>
              <a:t>(педагог Жданова А.В</a:t>
            </a:r>
            <a:r>
              <a:rPr lang="ru-RU" sz="2800" dirty="0" smtClean="0">
                <a:solidFill>
                  <a:prstClr val="black"/>
                </a:solidFill>
              </a:rPr>
              <a:t>.</a:t>
            </a:r>
            <a:r>
              <a:rPr lang="ru-RU" dirty="0" smtClean="0">
                <a:solidFill>
                  <a:prstClr val="black"/>
                </a:solidFill>
              </a:rPr>
              <a:t>)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44" y="7020694"/>
            <a:ext cx="6589713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466798" y="9612982"/>
            <a:ext cx="2198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prstClr val="black"/>
                </a:solidFill>
              </a:rPr>
              <a:t>Белореченск 2017</a:t>
            </a:r>
          </a:p>
        </p:txBody>
      </p:sp>
    </p:spTree>
    <p:extLst>
      <p:ext uri="{BB962C8B-B14F-4D97-AF65-F5344CB8AC3E}">
        <p14:creationId xmlns:p14="http://schemas.microsoft.com/office/powerpoint/2010/main" val="1252109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10418" y="2178295"/>
            <a:ext cx="6199889" cy="409535"/>
          </a:xfrm>
          <a:prstGeom prst="rect">
            <a:avLst/>
          </a:prstGeom>
          <a:noFill/>
        </p:spPr>
        <p:txBody>
          <a:bodyPr wrap="square" lIns="100773" tIns="50387" rIns="100773" bIns="50387" rtlCol="0">
            <a:spAutoFit/>
          </a:bodyPr>
          <a:lstStyle/>
          <a:p>
            <a:pPr algn="ctr" defTabSz="1007796"/>
            <a:r>
              <a:rPr lang="ru-RU" i="1" dirty="0">
                <a:solidFill>
                  <a:prstClr val="black"/>
                </a:solidFill>
                <a:latin typeface="Century" pitchFamily="18" charset="0"/>
              </a:rPr>
              <a:t>Муниципальное бюджетное </a:t>
            </a:r>
            <a:r>
              <a:rPr lang="ru-RU" i="1" dirty="0" smtClean="0">
                <a:solidFill>
                  <a:prstClr val="black"/>
                </a:solidFill>
                <a:latin typeface="Century" pitchFamily="18" charset="0"/>
              </a:rPr>
              <a:t>дошкольное</a:t>
            </a:r>
            <a:endParaRPr lang="ru-RU" sz="1800" i="1" dirty="0">
              <a:solidFill>
                <a:prstClr val="black"/>
              </a:solidFill>
              <a:latin typeface="Century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2" y="0"/>
            <a:ext cx="7218363" cy="10448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4678" y="2916238"/>
            <a:ext cx="6807954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b="1" dirty="0" smtClean="0">
                <a:solidFill>
                  <a:prstClr val="black"/>
                </a:solidFill>
              </a:rPr>
              <a:t>II </a:t>
            </a:r>
            <a:r>
              <a:rPr lang="ru-RU" b="1" dirty="0" smtClean="0">
                <a:solidFill>
                  <a:prstClr val="black"/>
                </a:solidFill>
              </a:rPr>
              <a:t>СТЕПЕНИ</a:t>
            </a:r>
            <a:endParaRPr lang="ru-RU" b="1" dirty="0">
              <a:solidFill>
                <a:prstClr val="black"/>
              </a:solidFill>
            </a:endParaRPr>
          </a:p>
          <a:p>
            <a:pPr lvl="0" algn="ctr"/>
            <a:endParaRPr lang="ru-RU" b="1" dirty="0">
              <a:solidFill>
                <a:prstClr val="black"/>
              </a:solidFill>
            </a:endParaRPr>
          </a:p>
          <a:p>
            <a:pPr lvl="0" algn="ctr"/>
            <a:r>
              <a:rPr lang="ru-RU" b="1" dirty="0">
                <a:solidFill>
                  <a:prstClr val="black"/>
                </a:solidFill>
              </a:rPr>
              <a:t>Награждается</a:t>
            </a:r>
          </a:p>
          <a:p>
            <a:pPr lvl="0" algn="ctr"/>
            <a:r>
              <a:rPr lang="ru-RU" sz="4800" b="1" dirty="0" smtClean="0">
                <a:solidFill>
                  <a:srgbClr val="002060"/>
                </a:solidFill>
              </a:rPr>
              <a:t>Пономаренко Екатерина</a:t>
            </a:r>
            <a:endParaRPr lang="ru-RU" sz="4800" b="1" dirty="0">
              <a:solidFill>
                <a:srgbClr val="002060"/>
              </a:solidFill>
            </a:endParaRPr>
          </a:p>
          <a:p>
            <a:pPr lvl="0" algn="ctr"/>
            <a:r>
              <a:rPr lang="ru-RU" b="1" dirty="0">
                <a:solidFill>
                  <a:srgbClr val="002060"/>
                </a:solidFill>
              </a:rPr>
              <a:t>Победитель конкурса чтецов </a:t>
            </a:r>
          </a:p>
          <a:p>
            <a:pPr lvl="0" algn="ctr"/>
            <a:r>
              <a:rPr lang="ru-RU" b="1" dirty="0">
                <a:solidFill>
                  <a:srgbClr val="002060"/>
                </a:solidFill>
              </a:rPr>
              <a:t>«Люблю свой край родной» </a:t>
            </a:r>
            <a:endParaRPr lang="ru-RU" dirty="0">
              <a:solidFill>
                <a:prstClr val="black"/>
              </a:solidFill>
            </a:endParaRPr>
          </a:p>
          <a:p>
            <a:pPr lvl="0" algn="ctr"/>
            <a:r>
              <a:rPr lang="ru-RU" b="1" dirty="0" smtClean="0">
                <a:solidFill>
                  <a:prstClr val="black"/>
                </a:solidFill>
              </a:rPr>
              <a:t>воспитанница </a:t>
            </a:r>
            <a:r>
              <a:rPr lang="ru-RU" b="1" dirty="0">
                <a:solidFill>
                  <a:prstClr val="black"/>
                </a:solidFill>
              </a:rPr>
              <a:t>группы №3  МАДОУ Д/С 4 </a:t>
            </a:r>
            <a:endParaRPr lang="ru-RU" dirty="0">
              <a:solidFill>
                <a:prstClr val="black"/>
              </a:solidFill>
            </a:endParaRPr>
          </a:p>
          <a:p>
            <a:pPr lvl="0" algn="ctr"/>
            <a:endParaRPr lang="ru-RU" b="1" dirty="0">
              <a:solidFill>
                <a:prstClr val="black"/>
              </a:solidFill>
            </a:endParaRPr>
          </a:p>
          <a:p>
            <a:pPr lvl="0" algn="ctr"/>
            <a:r>
              <a:rPr lang="ru-RU" sz="2800" dirty="0">
                <a:solidFill>
                  <a:prstClr val="black"/>
                </a:solidFill>
              </a:rPr>
              <a:t>(педагог Жданова А.В.</a:t>
            </a:r>
            <a:r>
              <a:rPr lang="ru-RU" dirty="0">
                <a:solidFill>
                  <a:prstClr val="black"/>
                </a:solidFill>
              </a:rPr>
              <a:t>)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78" y="7020694"/>
            <a:ext cx="6589713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109" y="9612982"/>
            <a:ext cx="2305050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24385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0" y="62965"/>
            <a:ext cx="7218363" cy="10448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48" y="7020694"/>
            <a:ext cx="6589713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645" y="9684990"/>
            <a:ext cx="2305050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06647" y="2988246"/>
            <a:ext cx="4621330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b="1" dirty="0" smtClean="0">
                <a:solidFill>
                  <a:prstClr val="black"/>
                </a:solidFill>
              </a:rPr>
              <a:t>II </a:t>
            </a:r>
            <a:r>
              <a:rPr lang="ru-RU" b="1" dirty="0" smtClean="0">
                <a:solidFill>
                  <a:prstClr val="black"/>
                </a:solidFill>
              </a:rPr>
              <a:t>СТЕПЕНИ</a:t>
            </a:r>
            <a:endParaRPr lang="ru-RU" b="1" dirty="0">
              <a:solidFill>
                <a:prstClr val="black"/>
              </a:solidFill>
            </a:endParaRPr>
          </a:p>
          <a:p>
            <a:pPr lvl="0" algn="ctr"/>
            <a:endParaRPr lang="ru-RU" b="1" dirty="0">
              <a:solidFill>
                <a:prstClr val="black"/>
              </a:solidFill>
            </a:endParaRPr>
          </a:p>
          <a:p>
            <a:pPr lvl="0" algn="ctr"/>
            <a:r>
              <a:rPr lang="ru-RU" b="1" dirty="0">
                <a:solidFill>
                  <a:prstClr val="black"/>
                </a:solidFill>
              </a:rPr>
              <a:t>Награждается</a:t>
            </a:r>
          </a:p>
          <a:p>
            <a:pPr lvl="0" algn="ctr"/>
            <a:r>
              <a:rPr lang="ru-RU" sz="4800" b="1" dirty="0" smtClean="0">
                <a:solidFill>
                  <a:srgbClr val="002060"/>
                </a:solidFill>
              </a:rPr>
              <a:t>Шведов Семен</a:t>
            </a:r>
            <a:endParaRPr lang="ru-RU" sz="4800" b="1" dirty="0">
              <a:solidFill>
                <a:srgbClr val="002060"/>
              </a:solidFill>
            </a:endParaRPr>
          </a:p>
          <a:p>
            <a:pPr lvl="0" algn="ctr"/>
            <a:r>
              <a:rPr lang="ru-RU" b="1" dirty="0">
                <a:solidFill>
                  <a:srgbClr val="002060"/>
                </a:solidFill>
              </a:rPr>
              <a:t>Победитель конкурса чтецов </a:t>
            </a:r>
          </a:p>
          <a:p>
            <a:pPr lvl="0" algn="ctr"/>
            <a:r>
              <a:rPr lang="ru-RU" b="1" dirty="0">
                <a:solidFill>
                  <a:srgbClr val="002060"/>
                </a:solidFill>
              </a:rPr>
              <a:t>«Люблю свой край родной» </a:t>
            </a:r>
            <a:endParaRPr lang="ru-RU" dirty="0">
              <a:solidFill>
                <a:prstClr val="black"/>
              </a:solidFill>
            </a:endParaRPr>
          </a:p>
          <a:p>
            <a:pPr lvl="0" algn="ctr"/>
            <a:r>
              <a:rPr lang="ru-RU" b="1" dirty="0">
                <a:solidFill>
                  <a:prstClr val="black"/>
                </a:solidFill>
              </a:rPr>
              <a:t>воспитанник группы №3  МАДОУ Д/С 4 </a:t>
            </a:r>
            <a:endParaRPr lang="ru-RU" dirty="0">
              <a:solidFill>
                <a:prstClr val="black"/>
              </a:solidFill>
            </a:endParaRPr>
          </a:p>
          <a:p>
            <a:pPr lvl="0" algn="ctr"/>
            <a:endParaRPr lang="ru-RU" b="1" dirty="0">
              <a:solidFill>
                <a:prstClr val="black"/>
              </a:solidFill>
            </a:endParaRPr>
          </a:p>
          <a:p>
            <a:pPr lvl="0" algn="ctr"/>
            <a:r>
              <a:rPr lang="ru-RU" sz="2800" dirty="0">
                <a:solidFill>
                  <a:prstClr val="black"/>
                </a:solidFill>
              </a:rPr>
              <a:t>(педагог Жданова А.В.</a:t>
            </a:r>
            <a:r>
              <a:rPr lang="ru-RU" dirty="0">
                <a:solidFill>
                  <a:prstClr val="black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009676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-4763"/>
            <a:ext cx="7218363" cy="10448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845" y="6944082"/>
            <a:ext cx="6589713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695" y="9684990"/>
            <a:ext cx="2305050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4844" y="2772877"/>
            <a:ext cx="638395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b="1" dirty="0" smtClean="0">
                <a:solidFill>
                  <a:prstClr val="black"/>
                </a:solidFill>
              </a:rPr>
              <a:t>III </a:t>
            </a:r>
            <a:r>
              <a:rPr lang="ru-RU" b="1" dirty="0" smtClean="0">
                <a:solidFill>
                  <a:prstClr val="black"/>
                </a:solidFill>
              </a:rPr>
              <a:t>СТЕПЕНИ</a:t>
            </a:r>
            <a:endParaRPr lang="ru-RU" b="1" dirty="0">
              <a:solidFill>
                <a:prstClr val="black"/>
              </a:solidFill>
            </a:endParaRPr>
          </a:p>
          <a:p>
            <a:pPr lvl="0" algn="ctr"/>
            <a:endParaRPr lang="ru-RU" b="1" dirty="0">
              <a:solidFill>
                <a:prstClr val="black"/>
              </a:solidFill>
            </a:endParaRPr>
          </a:p>
          <a:p>
            <a:pPr lvl="0" algn="ctr"/>
            <a:r>
              <a:rPr lang="ru-RU" b="1" dirty="0">
                <a:solidFill>
                  <a:prstClr val="black"/>
                </a:solidFill>
              </a:rPr>
              <a:t>Награждается</a:t>
            </a:r>
          </a:p>
          <a:p>
            <a:pPr lvl="0" algn="ctr"/>
            <a:r>
              <a:rPr lang="ru-RU" sz="4800" b="1" dirty="0" err="1" smtClean="0">
                <a:solidFill>
                  <a:srgbClr val="002060"/>
                </a:solidFill>
              </a:rPr>
              <a:t>Господарева</a:t>
            </a:r>
            <a:r>
              <a:rPr lang="ru-RU" sz="4800" b="1" dirty="0" smtClean="0">
                <a:solidFill>
                  <a:srgbClr val="002060"/>
                </a:solidFill>
              </a:rPr>
              <a:t> Евгения</a:t>
            </a:r>
            <a:endParaRPr lang="ru-RU" sz="4800" b="1" dirty="0">
              <a:solidFill>
                <a:srgbClr val="002060"/>
              </a:solidFill>
            </a:endParaRPr>
          </a:p>
          <a:p>
            <a:pPr lvl="0" algn="ctr"/>
            <a:r>
              <a:rPr lang="ru-RU" b="1" dirty="0">
                <a:solidFill>
                  <a:srgbClr val="002060"/>
                </a:solidFill>
              </a:rPr>
              <a:t>Победитель конкурса чтецов </a:t>
            </a:r>
          </a:p>
          <a:p>
            <a:pPr lvl="0" algn="ctr"/>
            <a:r>
              <a:rPr lang="ru-RU" b="1" dirty="0">
                <a:solidFill>
                  <a:srgbClr val="002060"/>
                </a:solidFill>
              </a:rPr>
              <a:t>«Люблю свой край родной» </a:t>
            </a:r>
            <a:endParaRPr lang="ru-RU" dirty="0">
              <a:solidFill>
                <a:prstClr val="black"/>
              </a:solidFill>
            </a:endParaRPr>
          </a:p>
          <a:p>
            <a:pPr lvl="0" algn="ctr"/>
            <a:r>
              <a:rPr lang="ru-RU" b="1" dirty="0" smtClean="0">
                <a:solidFill>
                  <a:prstClr val="black"/>
                </a:solidFill>
              </a:rPr>
              <a:t>воспитанница </a:t>
            </a:r>
            <a:r>
              <a:rPr lang="ru-RU" b="1" dirty="0">
                <a:solidFill>
                  <a:prstClr val="black"/>
                </a:solidFill>
              </a:rPr>
              <a:t>группы </a:t>
            </a:r>
            <a:r>
              <a:rPr lang="ru-RU" b="1" dirty="0" smtClean="0">
                <a:solidFill>
                  <a:prstClr val="black"/>
                </a:solidFill>
              </a:rPr>
              <a:t>№12 </a:t>
            </a:r>
            <a:r>
              <a:rPr lang="ru-RU" b="1" dirty="0">
                <a:solidFill>
                  <a:prstClr val="black"/>
                </a:solidFill>
              </a:rPr>
              <a:t>МАДОУ Д/С 4 </a:t>
            </a:r>
            <a:endParaRPr lang="ru-RU" dirty="0">
              <a:solidFill>
                <a:prstClr val="black"/>
              </a:solidFill>
            </a:endParaRPr>
          </a:p>
          <a:p>
            <a:pPr lvl="0" algn="ctr"/>
            <a:endParaRPr lang="ru-RU" b="1" dirty="0">
              <a:solidFill>
                <a:prstClr val="black"/>
              </a:solidFill>
            </a:endParaRPr>
          </a:p>
          <a:p>
            <a:pPr lvl="0" algn="ctr"/>
            <a:r>
              <a:rPr lang="ru-RU" sz="2800" dirty="0">
                <a:solidFill>
                  <a:prstClr val="black"/>
                </a:solidFill>
              </a:rPr>
              <a:t>(</a:t>
            </a:r>
            <a:r>
              <a:rPr lang="ru-RU" sz="2800" dirty="0" smtClean="0">
                <a:solidFill>
                  <a:prstClr val="black"/>
                </a:solidFill>
              </a:rPr>
              <a:t>педагоги </a:t>
            </a:r>
            <a:r>
              <a:rPr lang="ru-RU" sz="2800" dirty="0">
                <a:solidFill>
                  <a:prstClr val="black"/>
                </a:solidFill>
              </a:rPr>
              <a:t>Лило В.А., </a:t>
            </a:r>
            <a:r>
              <a:rPr lang="ru-RU" sz="2800" dirty="0" err="1">
                <a:solidFill>
                  <a:prstClr val="black"/>
                </a:solidFill>
              </a:rPr>
              <a:t>Кучукбаева</a:t>
            </a:r>
            <a:r>
              <a:rPr lang="ru-RU" sz="2800" dirty="0">
                <a:solidFill>
                  <a:prstClr val="black"/>
                </a:solidFill>
              </a:rPr>
              <a:t> Я.Р</a:t>
            </a:r>
            <a:r>
              <a:rPr lang="ru-RU" sz="2800" dirty="0" smtClean="0">
                <a:solidFill>
                  <a:prstClr val="black"/>
                </a:solidFill>
              </a:rPr>
              <a:t>.)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1820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-4763"/>
            <a:ext cx="7218363" cy="10448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06" y="7142649"/>
            <a:ext cx="6589713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338" y="9612982"/>
            <a:ext cx="2305050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48122" y="2772877"/>
            <a:ext cx="61206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b="1" dirty="0" smtClean="0">
                <a:solidFill>
                  <a:prstClr val="black"/>
                </a:solidFill>
              </a:rPr>
              <a:t>I </a:t>
            </a:r>
            <a:r>
              <a:rPr lang="ru-RU" b="1" dirty="0" smtClean="0">
                <a:solidFill>
                  <a:prstClr val="black"/>
                </a:solidFill>
              </a:rPr>
              <a:t>СТЕПЕНИ</a:t>
            </a:r>
            <a:endParaRPr lang="ru-RU" b="1" dirty="0">
              <a:solidFill>
                <a:prstClr val="black"/>
              </a:solidFill>
            </a:endParaRPr>
          </a:p>
          <a:p>
            <a:pPr lvl="0" algn="ctr"/>
            <a:endParaRPr lang="ru-RU" b="1" dirty="0">
              <a:solidFill>
                <a:prstClr val="black"/>
              </a:solidFill>
            </a:endParaRPr>
          </a:p>
          <a:p>
            <a:pPr lvl="0" algn="ctr"/>
            <a:r>
              <a:rPr lang="ru-RU" b="1" dirty="0">
                <a:solidFill>
                  <a:prstClr val="black"/>
                </a:solidFill>
              </a:rPr>
              <a:t>Награждается</a:t>
            </a:r>
          </a:p>
          <a:p>
            <a:pPr lvl="0" algn="ctr"/>
            <a:r>
              <a:rPr lang="ru-RU" sz="4800" b="1" dirty="0" err="1" smtClean="0">
                <a:solidFill>
                  <a:srgbClr val="002060"/>
                </a:solidFill>
              </a:rPr>
              <a:t>Аюгина</a:t>
            </a:r>
            <a:r>
              <a:rPr lang="ru-RU" sz="4800" b="1" dirty="0" smtClean="0">
                <a:solidFill>
                  <a:srgbClr val="002060"/>
                </a:solidFill>
              </a:rPr>
              <a:t> Ева</a:t>
            </a:r>
            <a:endParaRPr lang="ru-RU" sz="4800" b="1" dirty="0">
              <a:solidFill>
                <a:srgbClr val="002060"/>
              </a:solidFill>
            </a:endParaRPr>
          </a:p>
          <a:p>
            <a:pPr lvl="0" algn="ctr"/>
            <a:r>
              <a:rPr lang="ru-RU" b="1" dirty="0">
                <a:solidFill>
                  <a:srgbClr val="002060"/>
                </a:solidFill>
              </a:rPr>
              <a:t>Победитель конкурса чтецов </a:t>
            </a:r>
          </a:p>
          <a:p>
            <a:pPr lvl="0" algn="ctr"/>
            <a:r>
              <a:rPr lang="ru-RU" b="1" dirty="0">
                <a:solidFill>
                  <a:srgbClr val="002060"/>
                </a:solidFill>
              </a:rPr>
              <a:t>«Люблю свой край родной» </a:t>
            </a:r>
            <a:endParaRPr lang="ru-RU" dirty="0">
              <a:solidFill>
                <a:prstClr val="black"/>
              </a:solidFill>
            </a:endParaRPr>
          </a:p>
          <a:p>
            <a:pPr lvl="0" algn="ctr"/>
            <a:r>
              <a:rPr lang="ru-RU" b="1" dirty="0" smtClean="0">
                <a:solidFill>
                  <a:prstClr val="black"/>
                </a:solidFill>
              </a:rPr>
              <a:t>воспитанница </a:t>
            </a:r>
            <a:r>
              <a:rPr lang="ru-RU" b="1" dirty="0">
                <a:solidFill>
                  <a:prstClr val="black"/>
                </a:solidFill>
              </a:rPr>
              <a:t>группы </a:t>
            </a:r>
            <a:r>
              <a:rPr lang="ru-RU" b="1" dirty="0" smtClean="0">
                <a:solidFill>
                  <a:prstClr val="black"/>
                </a:solidFill>
              </a:rPr>
              <a:t>№8 МАДОУ </a:t>
            </a:r>
            <a:r>
              <a:rPr lang="ru-RU" b="1" dirty="0">
                <a:solidFill>
                  <a:prstClr val="black"/>
                </a:solidFill>
              </a:rPr>
              <a:t>Д/С 4 </a:t>
            </a:r>
            <a:endParaRPr lang="ru-RU" dirty="0">
              <a:solidFill>
                <a:prstClr val="black"/>
              </a:solidFill>
            </a:endParaRPr>
          </a:p>
          <a:p>
            <a:pPr lvl="0" algn="ctr"/>
            <a:endParaRPr lang="ru-RU" b="1" dirty="0">
              <a:solidFill>
                <a:prstClr val="black"/>
              </a:solidFill>
            </a:endParaRPr>
          </a:p>
          <a:p>
            <a:pPr lvl="0" algn="ctr"/>
            <a:r>
              <a:rPr lang="ru-RU" sz="2800" dirty="0">
                <a:solidFill>
                  <a:prstClr val="black"/>
                </a:solidFill>
              </a:rPr>
              <a:t>(педагог Ерошенко И.А</a:t>
            </a:r>
            <a:r>
              <a:rPr lang="ru-RU" sz="2800" dirty="0" smtClean="0">
                <a:solidFill>
                  <a:prstClr val="black"/>
                </a:solidFill>
              </a:rPr>
              <a:t>.</a:t>
            </a:r>
            <a:r>
              <a:rPr lang="ru-RU" dirty="0" smtClean="0">
                <a:solidFill>
                  <a:prstClr val="black"/>
                </a:solidFill>
              </a:rPr>
              <a:t>)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555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437</Words>
  <Application>Microsoft Office PowerPoint</Application>
  <PresentationFormat>Произвольный</PresentationFormat>
  <Paragraphs>150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I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Юзер</dc:creator>
  <cp:lastModifiedBy>Юзер</cp:lastModifiedBy>
  <cp:revision>23</cp:revision>
  <cp:lastPrinted>2017-10-05T08:28:37Z</cp:lastPrinted>
  <dcterms:created xsi:type="dcterms:W3CDTF">2017-05-29T12:27:42Z</dcterms:created>
  <dcterms:modified xsi:type="dcterms:W3CDTF">2017-10-05T08:52:24Z</dcterms:modified>
</cp:coreProperties>
</file>