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2" r:id="rId3"/>
    <p:sldId id="257" r:id="rId4"/>
    <p:sldId id="262" r:id="rId5"/>
    <p:sldId id="260" r:id="rId6"/>
    <p:sldId id="264" r:id="rId7"/>
    <p:sldId id="265" r:id="rId8"/>
    <p:sldId id="266" r:id="rId9"/>
    <p:sldId id="267" r:id="rId10"/>
    <p:sldId id="270" r:id="rId11"/>
    <p:sldId id="269" r:id="rId12"/>
    <p:sldId id="271" r:id="rId13"/>
    <p:sldId id="263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infourok.ru/go.html?href=http://pandia.ru/text/category/poleznie_iskopaemie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Экскурсия в краеведческий музей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14290"/>
            <a:ext cx="8286808" cy="635798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Именно </a:t>
            </a:r>
            <a:r>
              <a:rPr lang="ru-RU" dirty="0" smtClean="0"/>
              <a:t>культура родного народа должна быть неотъемлемой  часть души ребенка, лечь в основу его воспитания как полноценной гармоничной личности и гражданина своей Родины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8\Desktop\SAM_7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357166"/>
            <a:ext cx="8548744" cy="6411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8\Desktop\SAM_74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97960" cy="64484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8\Desktop\SAM_74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21" y="161903"/>
            <a:ext cx="8547159" cy="6410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8\Desktop\SAM_7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21448"/>
            <a:ext cx="8572559" cy="6429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8\Desktop\SAM_74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371" y="233340"/>
            <a:ext cx="8451909" cy="63389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85728"/>
            <a:ext cx="4572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>
                <a:cs typeface="Aharoni" pitchFamily="2" charset="-79"/>
              </a:rPr>
              <a:t>Для развития  познавательного  интереса  к истории своего народа,  приобщения   детей к народным           традициям для  формирования первоначальных представлений о </a:t>
            </a:r>
            <a:r>
              <a:rPr lang="ru-RU" sz="2000" dirty="0" smtClean="0">
                <a:solidFill>
                  <a:srgbClr val="FF0000"/>
                </a:solidFill>
                <a:cs typeface="Aharoni" pitchFamily="2" charset="-79"/>
                <a:hlinkClick r:id="rId2"/>
              </a:rPr>
              <a:t>полезных ископаемых</a:t>
            </a:r>
            <a:r>
              <a:rPr lang="ru-RU" sz="2000" dirty="0" smtClean="0">
                <a:cs typeface="Aharoni" pitchFamily="2" charset="-79"/>
              </a:rPr>
              <a:t> Кубани , знакомства детей с историческим прошлым Кубани ,для  формирования  представления о природе родного города, диких животных лесов ,для этого в нашей  группе и была организованна экскурсия в краеведческий музей города. Взрослые и дети получили  невероятное удовольствие  от посещения музея , узнали много интересного из рассказа экскурсовода</a:t>
            </a:r>
            <a:endParaRPr lang="ru-RU" sz="2000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Путешествия\музей\SAM_7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4286280" cy="3000376"/>
          </a:xfrm>
          <a:prstGeom prst="rect">
            <a:avLst/>
          </a:prstGeom>
          <a:noFill/>
        </p:spPr>
      </p:pic>
      <p:pic>
        <p:nvPicPr>
          <p:cNvPr id="17" name="Picture 2" descr="C:\Users\8\Desktop\SAM_7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00042"/>
            <a:ext cx="4286280" cy="3038476"/>
          </a:xfrm>
          <a:prstGeom prst="rect">
            <a:avLst/>
          </a:prstGeom>
          <a:noFill/>
        </p:spPr>
      </p:pic>
      <p:pic>
        <p:nvPicPr>
          <p:cNvPr id="18" name="Picture 2" descr="C:\Users\8\Desktop\SAM_7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4286280" cy="3038476"/>
          </a:xfrm>
          <a:prstGeom prst="rect">
            <a:avLst/>
          </a:prstGeom>
          <a:noFill/>
        </p:spPr>
      </p:pic>
      <p:pic>
        <p:nvPicPr>
          <p:cNvPr id="19" name="Picture 2" descr="C:\Users\8\Desktop\SAM_74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643314"/>
            <a:ext cx="4357718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8\Desktop\SAM_74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01122" cy="6286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8\Desktop\SAM_74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7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8\Desktop\SAM_73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09"/>
            <a:ext cx="8572559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8\Desktop\SAM_73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6430"/>
            <a:ext cx="8643998" cy="6482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8\Desktop\SAM_73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40497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8\Desktop\SAM_73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285729"/>
            <a:ext cx="8524879" cy="6393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588</TotalTime>
  <Words>44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   Экскурсия в краеведческий музей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8</cp:lastModifiedBy>
  <cp:revision>44</cp:revision>
  <dcterms:modified xsi:type="dcterms:W3CDTF">2017-11-07T20:28:01Z</dcterms:modified>
</cp:coreProperties>
</file>