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7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6/9/2017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8288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ФИЛОСОФСКИЕ ОСНОВЫ ВОСПИТАНИЯ</a:t>
            </a:r>
            <a:endParaRPr lang="ru-RU" dirty="0"/>
          </a:p>
        </p:txBody>
      </p:sp>
      <p:pic>
        <p:nvPicPr>
          <p:cNvPr id="7170" name="Picture 2" descr="C:\Users\Пользователь\Desktop\trivialnye-shkoly-i-pragmatizm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438400"/>
            <a:ext cx="5715000" cy="3581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828800" y="5943600"/>
            <a:ext cx="556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Подготовила старший воспитатель МАДОУ Д/С4   г. Белореченск  </a:t>
            </a:r>
            <a:r>
              <a:rPr lang="ru-RU" b="1" dirty="0" err="1" smtClean="0">
                <a:solidFill>
                  <a:schemeClr val="accent1">
                    <a:lumMod val="75000"/>
                  </a:schemeClr>
                </a:solidFill>
              </a:rPr>
              <a:t>Байбекова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С.И.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3600"/>
            <a:ext cx="7242048" cy="1600200"/>
          </a:xfrm>
        </p:spPr>
        <p:txBody>
          <a:bodyPr/>
          <a:lstStyle/>
          <a:p>
            <a:r>
              <a:rPr lang="ru-RU" dirty="0" smtClean="0"/>
              <a:t>    Спасибо 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3048000" cy="5715000"/>
          </a:xfrm>
        </p:spPr>
        <p:txBody>
          <a:bodyPr>
            <a:noAutofit/>
          </a:bodyPr>
          <a:lstStyle/>
          <a:p>
            <a:r>
              <a:rPr lang="ru-RU" sz="2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Первые воспитательные системы сложились еще во времена античности (VI–V вв. до н. э.). Известны римские, афинские, спартанские школы, различавшиеся между собой методами и содержанием обучения, а также его целями. </a:t>
            </a:r>
            <a:endParaRPr lang="ru-RU" sz="2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1026" name="Picture 2" descr="C:\Users\Пользователь\Desktop\imgprevi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609600"/>
            <a:ext cx="4876800" cy="4267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0" y="381000"/>
            <a:ext cx="4419600" cy="55927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Древнегреческий философ Аристотель говорил о единстве физического воспитания, воспитания личности и воспитания общественного. При этом он подчеркивал, что «воспитание тела способствует воспитанию духа».</a:t>
            </a:r>
            <a:endParaRPr lang="ru-RU" sz="32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050" name="Picture 2" descr="C:\Users\Пользователь\Desktop\imgpreview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066800"/>
            <a:ext cx="2771775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533400"/>
            <a:ext cx="4572000" cy="5943600"/>
          </a:xfrm>
        </p:spPr>
        <p:txBody>
          <a:bodyPr>
            <a:noAutofit/>
          </a:bodyPr>
          <a:lstStyle/>
          <a:p>
            <a:pPr algn="ctr"/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Философ </a:t>
            </a:r>
            <a:r>
              <a:rPr lang="ru-RU" sz="28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Демокрит</a:t>
            </a:r>
            <a:r>
              <a:rPr lang="ru-RU" sz="28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утверждал, что процесс обучения и воспитания преобразует природу человека, формирует стремление постичь неизвестное, чувство ответственности и долга. Он подчеркивал, что воспитание ведет к обладанию тремя сокровищами: «хорошо мыслить», «хорошо говорить», «хорошо делать»</a:t>
            </a:r>
            <a:endParaRPr lang="ru-RU" sz="28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074" name="Picture 2" descr="C:\Users\Пользователь\Desktop\imgpreview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66800"/>
            <a:ext cx="2590800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274638"/>
            <a:ext cx="4343400" cy="6202362"/>
          </a:xfrm>
        </p:spPr>
        <p:txBody>
          <a:bodyPr>
            <a:noAutofit/>
          </a:bodyPr>
          <a:lstStyle/>
          <a:p>
            <a:pPr algn="ctr"/>
            <a:r>
              <a:rPr lang="ru-RU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Древнеримский философ Плутарх был противником жесткого воспитания. </a:t>
            </a:r>
            <a:br>
              <a:rPr lang="ru-RU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32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 этом он подчеркивал необходимость материнского воспитания: «Мать должна оставаться кормилицей собственных детей».</a:t>
            </a:r>
            <a:endParaRPr lang="ru-RU" sz="32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098" name="Picture 2" descr="C:\Users\Пользователь\Desktop\plutar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3581400" cy="4038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0"/>
            <a:ext cx="7162800" cy="3505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Лу́ций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А́нней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</a:t>
            </a:r>
            <a:r>
              <a:rPr lang="ru-RU" sz="36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Се́не́ка</a:t>
            </a:r>
            <a: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 — римский философ-стоик, поэт и государственный деятель. Воспитатель Нерона и один из крупнейших представителей стоицизма. </a:t>
            </a:r>
            <a:br>
              <a:rPr lang="ru-RU" sz="36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3600" dirty="0"/>
          </a:p>
        </p:txBody>
      </p:sp>
      <p:pic>
        <p:nvPicPr>
          <p:cNvPr id="5122" name="Picture 2" descr="C:\Users\Пользователь\Desktop\1253084-a76f5bee2814c7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28600"/>
            <a:ext cx="6172200" cy="251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57200" y="1143000"/>
            <a:ext cx="7086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Сенека отводил воспитанию роль формирования самостоятельной личности, подчеркивая важность постижения подрастающим поколением нравственных основ. Главным методом воспитания он считал беседу с яркими примерами из реальной жизни.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00" y="274638"/>
            <a:ext cx="4191000" cy="6278562"/>
          </a:xfrm>
        </p:spPr>
        <p:txBody>
          <a:bodyPr>
            <a:normAutofit/>
          </a:bodyPr>
          <a:lstStyle/>
          <a:p>
            <a:pPr algn="ctr"/>
            <a:r>
              <a:rPr lang="ru-RU" sz="2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Древнеримский философ Марк Фабий </a:t>
            </a:r>
            <a:r>
              <a:rPr lang="ru-RU" sz="2400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Квинтиллиан</a:t>
            </a:r>
            <a:r>
              <a:rPr lang="ru-RU" sz="2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сравнивал ребенка с «драгоценным сосудом», который способен вместить в себя все хорошее или дурное. Именно поэтому он считал, что роль воспитания заключается в развитии позитивных качеств человеческой натуры. Он подчеркивал необходимость соединять воспитание ребенка и природную доброту человеческого существа. </a:t>
            </a:r>
            <a:endParaRPr lang="ru-RU" sz="2400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 descr="C:\Users\Пользователь\Desktop\9-kvintili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14400"/>
            <a:ext cx="35052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304800"/>
            <a:ext cx="74676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Практически все философы античности основной задачей воспитания полагали развитие в формирующейся личности добрых, положительных черт характера, законопослушания, уважения к старшим, наставникам, а также подавление дурных наклонностей. Именно эти постулаты педагогической науки прошли проверку временем от эпохи античности до наших дней.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54</TotalTime>
  <Words>238</Words>
  <Application>Microsoft Office PowerPoint</Application>
  <PresentationFormat>Экран (4:3)</PresentationFormat>
  <Paragraphs>11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ФИЛОСОФСКИЕ ОСНОВЫ ВОСПИТАНИЯ</vt:lpstr>
      <vt:lpstr>Первые воспитательные системы сложились еще во времена античности (VI–V вв. до н. э.). Известны римские, афинские, спартанские школы, различавшиеся между собой методами и содержанием обучения, а также его целями. </vt:lpstr>
      <vt:lpstr>Древнегреческий философ Аристотель говорил о единстве физического воспитания, воспитания личности и воспитания общественного. При этом он подчеркивал, что «воспитание тела способствует воспитанию духа».</vt:lpstr>
      <vt:lpstr>Философ Демокрит утверждал, что процесс обучения и воспитания преобразует природу человека, формирует стремление постичь неизвестное, чувство ответственности и долга. Он подчеркивал, что воспитание ведет к обладанию тремя сокровищами: «хорошо мыслить», «хорошо говорить», «хорошо делать»</vt:lpstr>
      <vt:lpstr>Древнеримский философ Плутарх был противником жесткого воспитания.  При этом он подчеркивал необходимость материнского воспитания: «Мать должна оставаться кормилицей собственных детей».</vt:lpstr>
      <vt:lpstr>       Лу́ций А́нней Се́не́ка — римский философ-стоик, поэт и государственный деятель. Воспитатель Нерона и один из крупнейших представителей стоицизма.  </vt:lpstr>
      <vt:lpstr>Слайд 7</vt:lpstr>
      <vt:lpstr>Древнеримский философ Марк Фабий Квинтиллиан сравнивал ребенка с «драгоценным сосудом», который способен вместить в себя все хорошее или дурное. Именно поэтому он считал, что роль воспитания заключается в развитии позитивных качеств человеческой натуры. Он подчеркивал необходимость соединять воспитание ребенка и природную доброту человеческого существа. </vt:lpstr>
      <vt:lpstr>Слайд 9</vt:lpstr>
      <vt:lpstr>    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ФИЛОСОФСКИЕ ОСНОВЫ ВОСПИТАНИЯ</dc:title>
  <dc:creator>Пользователь</dc:creator>
  <cp:lastModifiedBy>Пользователь</cp:lastModifiedBy>
  <cp:revision>8</cp:revision>
  <dcterms:created xsi:type="dcterms:W3CDTF">2016-08-02T14:06:56Z</dcterms:created>
  <dcterms:modified xsi:type="dcterms:W3CDTF">2017-06-09T15:58:50Z</dcterms:modified>
</cp:coreProperties>
</file>