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76" r:id="rId4"/>
    <p:sldId id="277" r:id="rId5"/>
    <p:sldId id="278" r:id="rId6"/>
    <p:sldId id="271" r:id="rId7"/>
    <p:sldId id="259" r:id="rId8"/>
    <p:sldId id="273" r:id="rId9"/>
    <p:sldId id="258" r:id="rId10"/>
    <p:sldId id="274" r:id="rId11"/>
    <p:sldId id="275" r:id="rId12"/>
    <p:sldId id="262" r:id="rId13"/>
    <p:sldId id="266" r:id="rId14"/>
    <p:sldId id="267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DEB072-8C6E-42EB-B677-EC34DEDEAB3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52CCDF-B19A-4A07-A531-506E9BA7760F}">
      <dgm:prSet phldrT="[Текст]"/>
      <dgm:spPr/>
      <dgm:t>
        <a:bodyPr/>
        <a:lstStyle/>
        <a:p>
          <a:r>
            <a:rPr lang="ru-RU" dirty="0" smtClean="0"/>
            <a:t> Мелкая и крупная моторика</a:t>
          </a:r>
          <a:endParaRPr lang="ru-RU" dirty="0"/>
        </a:p>
      </dgm:t>
    </dgm:pt>
    <dgm:pt modelId="{DB9C32AC-17A4-4321-A0F5-6FDA5F2041FA}" type="parTrans" cxnId="{2A59A4AC-F8F1-4303-ADF0-53314F836E9E}">
      <dgm:prSet/>
      <dgm:spPr/>
      <dgm:t>
        <a:bodyPr/>
        <a:lstStyle/>
        <a:p>
          <a:endParaRPr lang="ru-RU"/>
        </a:p>
      </dgm:t>
    </dgm:pt>
    <dgm:pt modelId="{C1623188-1C92-4A13-935C-7A821A7FA5F1}" type="sibTrans" cxnId="{2A59A4AC-F8F1-4303-ADF0-53314F836E9E}">
      <dgm:prSet/>
      <dgm:spPr/>
      <dgm:t>
        <a:bodyPr/>
        <a:lstStyle/>
        <a:p>
          <a:endParaRPr lang="ru-RU"/>
        </a:p>
      </dgm:t>
    </dgm:pt>
    <dgm:pt modelId="{D528591F-E8AB-4015-AD41-80C97342ACBA}">
      <dgm:prSet phldrT="[Текст]"/>
      <dgm:spPr/>
      <dgm:t>
        <a:bodyPr/>
        <a:lstStyle/>
        <a:p>
          <a:r>
            <a:rPr lang="ru-RU" dirty="0" smtClean="0"/>
            <a:t>Координация движений</a:t>
          </a:r>
          <a:endParaRPr lang="ru-RU" dirty="0"/>
        </a:p>
      </dgm:t>
    </dgm:pt>
    <dgm:pt modelId="{36B6F8F5-7076-414C-9596-D536BA47F956}" type="parTrans" cxnId="{495A4407-46CD-418B-AD5F-9C498ED2B56E}">
      <dgm:prSet/>
      <dgm:spPr/>
      <dgm:t>
        <a:bodyPr/>
        <a:lstStyle/>
        <a:p>
          <a:endParaRPr lang="ru-RU"/>
        </a:p>
      </dgm:t>
    </dgm:pt>
    <dgm:pt modelId="{8F1A68A3-D650-4DFB-911F-4B1BAA06436E}" type="sibTrans" cxnId="{495A4407-46CD-418B-AD5F-9C498ED2B56E}">
      <dgm:prSet/>
      <dgm:spPr/>
      <dgm:t>
        <a:bodyPr/>
        <a:lstStyle/>
        <a:p>
          <a:endParaRPr lang="ru-RU"/>
        </a:p>
      </dgm:t>
    </dgm:pt>
    <dgm:pt modelId="{5F377F48-BE44-4880-AA9D-5627CE6BFFDD}">
      <dgm:prSet phldrT="[Текст]"/>
      <dgm:spPr/>
      <dgm:t>
        <a:bodyPr/>
        <a:lstStyle/>
        <a:p>
          <a:r>
            <a:rPr lang="ru-RU" dirty="0" smtClean="0"/>
            <a:t>Пространственная ориентировка</a:t>
          </a:r>
          <a:endParaRPr lang="ru-RU" dirty="0"/>
        </a:p>
      </dgm:t>
    </dgm:pt>
    <dgm:pt modelId="{E511FBD8-4135-4437-9CCB-11D0EF2486B6}" type="parTrans" cxnId="{8F22EDB3-5AFA-49D7-9348-D0CE806033F9}">
      <dgm:prSet/>
      <dgm:spPr/>
      <dgm:t>
        <a:bodyPr/>
        <a:lstStyle/>
        <a:p>
          <a:endParaRPr lang="ru-RU"/>
        </a:p>
      </dgm:t>
    </dgm:pt>
    <dgm:pt modelId="{13239DB0-6535-4BA6-B1ED-4006DF42DAA6}" type="sibTrans" cxnId="{8F22EDB3-5AFA-49D7-9348-D0CE806033F9}">
      <dgm:prSet/>
      <dgm:spPr/>
      <dgm:t>
        <a:bodyPr/>
        <a:lstStyle/>
        <a:p>
          <a:endParaRPr lang="ru-RU"/>
        </a:p>
      </dgm:t>
    </dgm:pt>
    <dgm:pt modelId="{AAE7E656-5E16-4D69-B9D9-DB26F2330A2F}">
      <dgm:prSet phldrT="[Текст]"/>
      <dgm:spPr/>
      <dgm:t>
        <a:bodyPr/>
        <a:lstStyle/>
        <a:p>
          <a:r>
            <a:rPr lang="ru-RU" dirty="0" smtClean="0"/>
            <a:t>Разные группы мышц</a:t>
          </a:r>
          <a:endParaRPr lang="ru-RU" dirty="0"/>
        </a:p>
      </dgm:t>
    </dgm:pt>
    <dgm:pt modelId="{CB2FABC3-648B-40A7-808D-337253016B17}" type="parTrans" cxnId="{E6B972D2-6A86-424F-B908-C6D7A44010D6}">
      <dgm:prSet/>
      <dgm:spPr/>
      <dgm:t>
        <a:bodyPr/>
        <a:lstStyle/>
        <a:p>
          <a:endParaRPr lang="ru-RU"/>
        </a:p>
      </dgm:t>
    </dgm:pt>
    <dgm:pt modelId="{97650B87-05B6-4AAC-884F-47EA66CE9F99}" type="sibTrans" cxnId="{E6B972D2-6A86-424F-B908-C6D7A44010D6}">
      <dgm:prSet/>
      <dgm:spPr/>
      <dgm:t>
        <a:bodyPr/>
        <a:lstStyle/>
        <a:p>
          <a:endParaRPr lang="ru-RU"/>
        </a:p>
      </dgm:t>
    </dgm:pt>
    <dgm:pt modelId="{BF453959-E716-4CAD-9CAB-EA8AA095C98F}">
      <dgm:prSet phldrT="[Текст]"/>
      <dgm:spPr/>
      <dgm:t>
        <a:bodyPr/>
        <a:lstStyle/>
        <a:p>
          <a:r>
            <a:rPr lang="ru-RU" dirty="0" smtClean="0"/>
            <a:t>Цветовое восприятие,  внимание, моторные навыки</a:t>
          </a:r>
          <a:endParaRPr lang="ru-RU" dirty="0"/>
        </a:p>
      </dgm:t>
    </dgm:pt>
    <dgm:pt modelId="{61E9160F-1641-4FD2-8D50-C0F243D1E766}" type="parTrans" cxnId="{633DE9A2-52E3-4419-AF1B-7D8CA4F9EE4E}">
      <dgm:prSet/>
      <dgm:spPr/>
      <dgm:t>
        <a:bodyPr/>
        <a:lstStyle/>
        <a:p>
          <a:endParaRPr lang="ru-RU"/>
        </a:p>
      </dgm:t>
    </dgm:pt>
    <dgm:pt modelId="{7C4F9B6B-CB4D-4457-8C20-13380F788CFF}" type="sibTrans" cxnId="{633DE9A2-52E3-4419-AF1B-7D8CA4F9EE4E}">
      <dgm:prSet/>
      <dgm:spPr/>
      <dgm:t>
        <a:bodyPr/>
        <a:lstStyle/>
        <a:p>
          <a:endParaRPr lang="ru-RU"/>
        </a:p>
      </dgm:t>
    </dgm:pt>
    <dgm:pt modelId="{712B194F-0020-4795-B0F8-15744AEB6EBC}">
      <dgm:prSet phldrT="[Текст]"/>
      <dgm:spPr/>
      <dgm:t>
        <a:bodyPr/>
        <a:lstStyle/>
        <a:p>
          <a:r>
            <a:rPr lang="ru-RU" dirty="0" smtClean="0"/>
            <a:t>Познавательная деятельность</a:t>
          </a:r>
          <a:endParaRPr lang="ru-RU" dirty="0"/>
        </a:p>
      </dgm:t>
    </dgm:pt>
    <dgm:pt modelId="{5D73C9BC-E5C1-40EE-A40D-05920D015F7D}" type="parTrans" cxnId="{1EDA45D1-D2DB-40A6-889D-EC0B016EAB50}">
      <dgm:prSet/>
      <dgm:spPr/>
      <dgm:t>
        <a:bodyPr/>
        <a:lstStyle/>
        <a:p>
          <a:endParaRPr lang="ru-RU"/>
        </a:p>
      </dgm:t>
    </dgm:pt>
    <dgm:pt modelId="{2E341BE1-0A2E-4938-9048-675660F26CAE}" type="sibTrans" cxnId="{1EDA45D1-D2DB-40A6-889D-EC0B016EAB50}">
      <dgm:prSet/>
      <dgm:spPr/>
      <dgm:t>
        <a:bodyPr/>
        <a:lstStyle/>
        <a:p>
          <a:endParaRPr lang="ru-RU"/>
        </a:p>
      </dgm:t>
    </dgm:pt>
    <dgm:pt modelId="{B2B7ED95-0A06-401F-9360-A6B64851E692}">
      <dgm:prSet phldrT="[Текст]"/>
      <dgm:spPr/>
      <dgm:t>
        <a:bodyPr/>
        <a:lstStyle/>
        <a:p>
          <a:r>
            <a:rPr lang="ru-RU" dirty="0" smtClean="0"/>
            <a:t>Эмоционально-волевая направленность</a:t>
          </a:r>
          <a:endParaRPr lang="ru-RU" dirty="0"/>
        </a:p>
      </dgm:t>
    </dgm:pt>
    <dgm:pt modelId="{845244D6-A826-4285-8E06-9839A54C8F60}" type="parTrans" cxnId="{3D98392C-BE1B-48E6-A9AF-F9EF036A0775}">
      <dgm:prSet/>
      <dgm:spPr/>
      <dgm:t>
        <a:bodyPr/>
        <a:lstStyle/>
        <a:p>
          <a:endParaRPr lang="ru-RU"/>
        </a:p>
      </dgm:t>
    </dgm:pt>
    <dgm:pt modelId="{71DF600B-4EFC-46F7-976C-439EBC407040}" type="sibTrans" cxnId="{3D98392C-BE1B-48E6-A9AF-F9EF036A0775}">
      <dgm:prSet/>
      <dgm:spPr/>
      <dgm:t>
        <a:bodyPr/>
        <a:lstStyle/>
        <a:p>
          <a:endParaRPr lang="ru-RU"/>
        </a:p>
      </dgm:t>
    </dgm:pt>
    <dgm:pt modelId="{F9DB124A-8EEE-45AD-B744-177267B446C9}">
      <dgm:prSet phldrT="[Текст]"/>
      <dgm:spPr/>
      <dgm:t>
        <a:bodyPr/>
        <a:lstStyle/>
        <a:p>
          <a:r>
            <a:rPr lang="ru-RU" dirty="0" smtClean="0"/>
            <a:t>Коррекция физических отклонений</a:t>
          </a:r>
          <a:endParaRPr lang="ru-RU" dirty="0"/>
        </a:p>
      </dgm:t>
    </dgm:pt>
    <dgm:pt modelId="{3723021C-A5A7-4259-8F6F-EBBC507E72FA}" type="parTrans" cxnId="{ED31EAA6-53EF-4962-9284-AC2E60A640C5}">
      <dgm:prSet/>
      <dgm:spPr/>
      <dgm:t>
        <a:bodyPr/>
        <a:lstStyle/>
        <a:p>
          <a:endParaRPr lang="ru-RU"/>
        </a:p>
      </dgm:t>
    </dgm:pt>
    <dgm:pt modelId="{16E5D8B4-D41C-4EF4-AC92-76ED3F9EDE09}" type="sibTrans" cxnId="{ED31EAA6-53EF-4962-9284-AC2E60A640C5}">
      <dgm:prSet/>
      <dgm:spPr/>
      <dgm:t>
        <a:bodyPr/>
        <a:lstStyle/>
        <a:p>
          <a:endParaRPr lang="ru-RU"/>
        </a:p>
      </dgm:t>
    </dgm:pt>
    <dgm:pt modelId="{FC40D622-5C76-4836-B7CE-D05DC5B7873B}" type="pres">
      <dgm:prSet presAssocID="{59DEB072-8C6E-42EB-B677-EC34DEDEAB3F}" presName="linear" presStyleCnt="0">
        <dgm:presLayoutVars>
          <dgm:dir/>
          <dgm:animLvl val="lvl"/>
          <dgm:resizeHandles val="exact"/>
        </dgm:presLayoutVars>
      </dgm:prSet>
      <dgm:spPr/>
    </dgm:pt>
    <dgm:pt modelId="{06F531F2-8543-467A-B097-FFAABD6C1D8A}" type="pres">
      <dgm:prSet presAssocID="{1652CCDF-B19A-4A07-A531-506E9BA7760F}" presName="parentLin" presStyleCnt="0"/>
      <dgm:spPr/>
    </dgm:pt>
    <dgm:pt modelId="{C8FF1FCF-198C-4B7C-A1F6-F024EBA6BE55}" type="pres">
      <dgm:prSet presAssocID="{1652CCDF-B19A-4A07-A531-506E9BA7760F}" presName="parentLeftMargin" presStyleLbl="node1" presStyleIdx="0" presStyleCnt="8"/>
      <dgm:spPr/>
    </dgm:pt>
    <dgm:pt modelId="{E4B334FA-3F85-4524-B7EC-494C840D25C3}" type="pres">
      <dgm:prSet presAssocID="{1652CCDF-B19A-4A07-A531-506E9BA7760F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820F60-61DD-480C-B437-E6E2AA00B592}" type="pres">
      <dgm:prSet presAssocID="{1652CCDF-B19A-4A07-A531-506E9BA7760F}" presName="negativeSpace" presStyleCnt="0"/>
      <dgm:spPr/>
    </dgm:pt>
    <dgm:pt modelId="{A9488AF5-CDA8-406C-857F-C52CBA392432}" type="pres">
      <dgm:prSet presAssocID="{1652CCDF-B19A-4A07-A531-506E9BA7760F}" presName="childText" presStyleLbl="conFgAcc1" presStyleIdx="0" presStyleCnt="8">
        <dgm:presLayoutVars>
          <dgm:bulletEnabled val="1"/>
        </dgm:presLayoutVars>
      </dgm:prSet>
      <dgm:spPr/>
    </dgm:pt>
    <dgm:pt modelId="{D366722D-C292-4180-9648-FB128C89017A}" type="pres">
      <dgm:prSet presAssocID="{C1623188-1C92-4A13-935C-7A821A7FA5F1}" presName="spaceBetweenRectangles" presStyleCnt="0"/>
      <dgm:spPr/>
    </dgm:pt>
    <dgm:pt modelId="{5A30F3E4-5636-4202-A708-F15C686D5BE2}" type="pres">
      <dgm:prSet presAssocID="{D528591F-E8AB-4015-AD41-80C97342ACBA}" presName="parentLin" presStyleCnt="0"/>
      <dgm:spPr/>
    </dgm:pt>
    <dgm:pt modelId="{20E70836-F027-4F49-83F0-D90EB854559D}" type="pres">
      <dgm:prSet presAssocID="{D528591F-E8AB-4015-AD41-80C97342ACBA}" presName="parentLeftMargin" presStyleLbl="node1" presStyleIdx="0" presStyleCnt="8"/>
      <dgm:spPr/>
    </dgm:pt>
    <dgm:pt modelId="{91B06B51-EF45-4DEC-B7B8-F5C0CE113722}" type="pres">
      <dgm:prSet presAssocID="{D528591F-E8AB-4015-AD41-80C97342ACBA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B7DCF9AB-4646-43EE-8808-7953B06FDD29}" type="pres">
      <dgm:prSet presAssocID="{D528591F-E8AB-4015-AD41-80C97342ACBA}" presName="negativeSpace" presStyleCnt="0"/>
      <dgm:spPr/>
    </dgm:pt>
    <dgm:pt modelId="{B2E9FB42-B4BB-40BF-9109-39BCDF42C555}" type="pres">
      <dgm:prSet presAssocID="{D528591F-E8AB-4015-AD41-80C97342ACBA}" presName="childText" presStyleLbl="conFgAcc1" presStyleIdx="1" presStyleCnt="8">
        <dgm:presLayoutVars>
          <dgm:bulletEnabled val="1"/>
        </dgm:presLayoutVars>
      </dgm:prSet>
      <dgm:spPr/>
    </dgm:pt>
    <dgm:pt modelId="{93A29FC6-9618-4698-BF9E-EACA7BFD834A}" type="pres">
      <dgm:prSet presAssocID="{8F1A68A3-D650-4DFB-911F-4B1BAA06436E}" presName="spaceBetweenRectangles" presStyleCnt="0"/>
      <dgm:spPr/>
    </dgm:pt>
    <dgm:pt modelId="{BE3E08FB-964F-468F-8B24-5A6F86871F83}" type="pres">
      <dgm:prSet presAssocID="{5F377F48-BE44-4880-AA9D-5627CE6BFFDD}" presName="parentLin" presStyleCnt="0"/>
      <dgm:spPr/>
    </dgm:pt>
    <dgm:pt modelId="{71B8EA96-0EC6-4DC8-94AC-5D91BBD9077D}" type="pres">
      <dgm:prSet presAssocID="{5F377F48-BE44-4880-AA9D-5627CE6BFFDD}" presName="parentLeftMargin" presStyleLbl="node1" presStyleIdx="1" presStyleCnt="8"/>
      <dgm:spPr/>
    </dgm:pt>
    <dgm:pt modelId="{B65EBDB0-5D5E-4058-9D65-53244909FB07}" type="pres">
      <dgm:prSet presAssocID="{5F377F48-BE44-4880-AA9D-5627CE6BFFDD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5704150A-D6C2-4287-99D6-23709C3D46C5}" type="pres">
      <dgm:prSet presAssocID="{5F377F48-BE44-4880-AA9D-5627CE6BFFDD}" presName="negativeSpace" presStyleCnt="0"/>
      <dgm:spPr/>
    </dgm:pt>
    <dgm:pt modelId="{BA13DA3F-2C4B-495E-AC6B-E32EFB0FE76C}" type="pres">
      <dgm:prSet presAssocID="{5F377F48-BE44-4880-AA9D-5627CE6BFFDD}" presName="childText" presStyleLbl="conFgAcc1" presStyleIdx="2" presStyleCnt="8">
        <dgm:presLayoutVars>
          <dgm:bulletEnabled val="1"/>
        </dgm:presLayoutVars>
      </dgm:prSet>
      <dgm:spPr/>
    </dgm:pt>
    <dgm:pt modelId="{38232556-4CE3-480A-A5DC-46B81F218465}" type="pres">
      <dgm:prSet presAssocID="{13239DB0-6535-4BA6-B1ED-4006DF42DAA6}" presName="spaceBetweenRectangles" presStyleCnt="0"/>
      <dgm:spPr/>
    </dgm:pt>
    <dgm:pt modelId="{CDFE5B98-BE53-4389-9411-C0BE5B1E5F82}" type="pres">
      <dgm:prSet presAssocID="{AAE7E656-5E16-4D69-B9D9-DB26F2330A2F}" presName="parentLin" presStyleCnt="0"/>
      <dgm:spPr/>
    </dgm:pt>
    <dgm:pt modelId="{09B061BB-D65F-4595-A721-99BB2D4EFEF3}" type="pres">
      <dgm:prSet presAssocID="{AAE7E656-5E16-4D69-B9D9-DB26F2330A2F}" presName="parentLeftMargin" presStyleLbl="node1" presStyleIdx="2" presStyleCnt="8"/>
      <dgm:spPr/>
    </dgm:pt>
    <dgm:pt modelId="{10639CB5-5866-4B0E-9128-3D205462BF24}" type="pres">
      <dgm:prSet presAssocID="{AAE7E656-5E16-4D69-B9D9-DB26F2330A2F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C1D68D-44FC-4924-924A-8E72612069B3}" type="pres">
      <dgm:prSet presAssocID="{AAE7E656-5E16-4D69-B9D9-DB26F2330A2F}" presName="negativeSpace" presStyleCnt="0"/>
      <dgm:spPr/>
    </dgm:pt>
    <dgm:pt modelId="{9236170D-DB26-4990-8214-AF68B5D28D02}" type="pres">
      <dgm:prSet presAssocID="{AAE7E656-5E16-4D69-B9D9-DB26F2330A2F}" presName="childText" presStyleLbl="conFgAcc1" presStyleIdx="3" presStyleCnt="8">
        <dgm:presLayoutVars>
          <dgm:bulletEnabled val="1"/>
        </dgm:presLayoutVars>
      </dgm:prSet>
      <dgm:spPr/>
    </dgm:pt>
    <dgm:pt modelId="{AA0F6DDE-6B20-4B48-9EDE-C9533DAEFCFB}" type="pres">
      <dgm:prSet presAssocID="{97650B87-05B6-4AAC-884F-47EA66CE9F99}" presName="spaceBetweenRectangles" presStyleCnt="0"/>
      <dgm:spPr/>
    </dgm:pt>
    <dgm:pt modelId="{E525E49C-67B9-4774-AC1E-66F9C6FAA18F}" type="pres">
      <dgm:prSet presAssocID="{BF453959-E716-4CAD-9CAB-EA8AA095C98F}" presName="parentLin" presStyleCnt="0"/>
      <dgm:spPr/>
    </dgm:pt>
    <dgm:pt modelId="{99DA4974-7093-4622-B4F8-5C4CAD007828}" type="pres">
      <dgm:prSet presAssocID="{BF453959-E716-4CAD-9CAB-EA8AA095C98F}" presName="parentLeftMargin" presStyleLbl="node1" presStyleIdx="3" presStyleCnt="8"/>
      <dgm:spPr/>
    </dgm:pt>
    <dgm:pt modelId="{BC19398E-CEEC-4D9F-B39D-6892D4C38D05}" type="pres">
      <dgm:prSet presAssocID="{BF453959-E716-4CAD-9CAB-EA8AA095C98F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B2A29C-C24A-48D2-B3F1-036070F09BFB}" type="pres">
      <dgm:prSet presAssocID="{BF453959-E716-4CAD-9CAB-EA8AA095C98F}" presName="negativeSpace" presStyleCnt="0"/>
      <dgm:spPr/>
    </dgm:pt>
    <dgm:pt modelId="{19BD068F-5B37-4F4C-A47F-6B5751628BFC}" type="pres">
      <dgm:prSet presAssocID="{BF453959-E716-4CAD-9CAB-EA8AA095C98F}" presName="childText" presStyleLbl="conFgAcc1" presStyleIdx="4" presStyleCnt="8">
        <dgm:presLayoutVars>
          <dgm:bulletEnabled val="1"/>
        </dgm:presLayoutVars>
      </dgm:prSet>
      <dgm:spPr/>
    </dgm:pt>
    <dgm:pt modelId="{6CEAEEBB-ACCF-4C2E-8CA0-BCFAB1B325E8}" type="pres">
      <dgm:prSet presAssocID="{7C4F9B6B-CB4D-4457-8C20-13380F788CFF}" presName="spaceBetweenRectangles" presStyleCnt="0"/>
      <dgm:spPr/>
    </dgm:pt>
    <dgm:pt modelId="{572CD4A2-597A-415A-9CF1-12DD51B09657}" type="pres">
      <dgm:prSet presAssocID="{712B194F-0020-4795-B0F8-15744AEB6EBC}" presName="parentLin" presStyleCnt="0"/>
      <dgm:spPr/>
    </dgm:pt>
    <dgm:pt modelId="{EAA96402-1E00-4930-A0B2-019FD430ED28}" type="pres">
      <dgm:prSet presAssocID="{712B194F-0020-4795-B0F8-15744AEB6EBC}" presName="parentLeftMargin" presStyleLbl="node1" presStyleIdx="4" presStyleCnt="8"/>
      <dgm:spPr/>
    </dgm:pt>
    <dgm:pt modelId="{F0DF1C57-9C63-4B1E-AF1F-CF8E06C3E97C}" type="pres">
      <dgm:prSet presAssocID="{712B194F-0020-4795-B0F8-15744AEB6EBC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3EC71AE6-4DF7-481E-8B8D-A0A2E2E4D4A5}" type="pres">
      <dgm:prSet presAssocID="{712B194F-0020-4795-B0F8-15744AEB6EBC}" presName="negativeSpace" presStyleCnt="0"/>
      <dgm:spPr/>
    </dgm:pt>
    <dgm:pt modelId="{70B32085-6F02-4500-A724-8D808B9F3D6F}" type="pres">
      <dgm:prSet presAssocID="{712B194F-0020-4795-B0F8-15744AEB6EBC}" presName="childText" presStyleLbl="conFgAcc1" presStyleIdx="5" presStyleCnt="8">
        <dgm:presLayoutVars>
          <dgm:bulletEnabled val="1"/>
        </dgm:presLayoutVars>
      </dgm:prSet>
      <dgm:spPr/>
    </dgm:pt>
    <dgm:pt modelId="{97659D3B-3532-4FDF-8354-2DDBE3642229}" type="pres">
      <dgm:prSet presAssocID="{2E341BE1-0A2E-4938-9048-675660F26CAE}" presName="spaceBetweenRectangles" presStyleCnt="0"/>
      <dgm:spPr/>
    </dgm:pt>
    <dgm:pt modelId="{B6AE2BD9-56D6-4E9C-A5C8-EBC72F5D979C}" type="pres">
      <dgm:prSet presAssocID="{B2B7ED95-0A06-401F-9360-A6B64851E692}" presName="parentLin" presStyleCnt="0"/>
      <dgm:spPr/>
    </dgm:pt>
    <dgm:pt modelId="{6F6D5B93-3D0A-48BD-A0FE-6482AB36E31E}" type="pres">
      <dgm:prSet presAssocID="{B2B7ED95-0A06-401F-9360-A6B64851E692}" presName="parentLeftMargin" presStyleLbl="node1" presStyleIdx="5" presStyleCnt="8"/>
      <dgm:spPr/>
    </dgm:pt>
    <dgm:pt modelId="{4BC8D380-1026-4113-9512-FBBFA7C26C66}" type="pres">
      <dgm:prSet presAssocID="{B2B7ED95-0A06-401F-9360-A6B64851E692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66945-0D48-4B28-B6A0-33034AF678B4}" type="pres">
      <dgm:prSet presAssocID="{B2B7ED95-0A06-401F-9360-A6B64851E692}" presName="negativeSpace" presStyleCnt="0"/>
      <dgm:spPr/>
    </dgm:pt>
    <dgm:pt modelId="{E5357820-E895-418C-8619-25DFE49B2FF6}" type="pres">
      <dgm:prSet presAssocID="{B2B7ED95-0A06-401F-9360-A6B64851E692}" presName="childText" presStyleLbl="conFgAcc1" presStyleIdx="6" presStyleCnt="8">
        <dgm:presLayoutVars>
          <dgm:bulletEnabled val="1"/>
        </dgm:presLayoutVars>
      </dgm:prSet>
      <dgm:spPr/>
    </dgm:pt>
    <dgm:pt modelId="{C502DB42-6C48-42B2-BA5C-75B47D279982}" type="pres">
      <dgm:prSet presAssocID="{71DF600B-4EFC-46F7-976C-439EBC407040}" presName="spaceBetweenRectangles" presStyleCnt="0"/>
      <dgm:spPr/>
    </dgm:pt>
    <dgm:pt modelId="{0D941470-867C-4782-806D-475E6BA6F4B3}" type="pres">
      <dgm:prSet presAssocID="{F9DB124A-8EEE-45AD-B744-177267B446C9}" presName="parentLin" presStyleCnt="0"/>
      <dgm:spPr/>
    </dgm:pt>
    <dgm:pt modelId="{97D9C3B6-8F2B-44C7-8189-0DE39F23E329}" type="pres">
      <dgm:prSet presAssocID="{F9DB124A-8EEE-45AD-B744-177267B446C9}" presName="parentLeftMargin" presStyleLbl="node1" presStyleIdx="6" presStyleCnt="8"/>
      <dgm:spPr/>
    </dgm:pt>
    <dgm:pt modelId="{6550D890-B13A-4EB1-BBF2-FF296091CF6F}" type="pres">
      <dgm:prSet presAssocID="{F9DB124A-8EEE-45AD-B744-177267B446C9}" presName="parentText" presStyleLbl="node1" presStyleIdx="7" presStyleCnt="8">
        <dgm:presLayoutVars>
          <dgm:chMax val="0"/>
          <dgm:bulletEnabled val="1"/>
        </dgm:presLayoutVars>
      </dgm:prSet>
      <dgm:spPr/>
    </dgm:pt>
    <dgm:pt modelId="{27A92612-69E7-4CE9-94FF-1BF2077FB9F2}" type="pres">
      <dgm:prSet presAssocID="{F9DB124A-8EEE-45AD-B744-177267B446C9}" presName="negativeSpace" presStyleCnt="0"/>
      <dgm:spPr/>
    </dgm:pt>
    <dgm:pt modelId="{A89E176A-EAC4-484B-ACFE-285696496335}" type="pres">
      <dgm:prSet presAssocID="{F9DB124A-8EEE-45AD-B744-177267B446C9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3D98392C-BE1B-48E6-A9AF-F9EF036A0775}" srcId="{59DEB072-8C6E-42EB-B677-EC34DEDEAB3F}" destId="{B2B7ED95-0A06-401F-9360-A6B64851E692}" srcOrd="6" destOrd="0" parTransId="{845244D6-A826-4285-8E06-9839A54C8F60}" sibTransId="{71DF600B-4EFC-46F7-976C-439EBC407040}"/>
    <dgm:cxn modelId="{0021D465-6735-4CCB-9590-1EAB9E842D43}" type="presOf" srcId="{B2B7ED95-0A06-401F-9360-A6B64851E692}" destId="{4BC8D380-1026-4113-9512-FBBFA7C26C66}" srcOrd="1" destOrd="0" presId="urn:microsoft.com/office/officeart/2005/8/layout/list1"/>
    <dgm:cxn modelId="{1EDA45D1-D2DB-40A6-889D-EC0B016EAB50}" srcId="{59DEB072-8C6E-42EB-B677-EC34DEDEAB3F}" destId="{712B194F-0020-4795-B0F8-15744AEB6EBC}" srcOrd="5" destOrd="0" parTransId="{5D73C9BC-E5C1-40EE-A40D-05920D015F7D}" sibTransId="{2E341BE1-0A2E-4938-9048-675660F26CAE}"/>
    <dgm:cxn modelId="{99A77EDE-285A-415D-8232-5A706D07EB4D}" type="presOf" srcId="{F9DB124A-8EEE-45AD-B744-177267B446C9}" destId="{6550D890-B13A-4EB1-BBF2-FF296091CF6F}" srcOrd="1" destOrd="0" presId="urn:microsoft.com/office/officeart/2005/8/layout/list1"/>
    <dgm:cxn modelId="{4449A7C0-A10F-4619-9197-7698D1D322E3}" type="presOf" srcId="{59DEB072-8C6E-42EB-B677-EC34DEDEAB3F}" destId="{FC40D622-5C76-4836-B7CE-D05DC5B7873B}" srcOrd="0" destOrd="0" presId="urn:microsoft.com/office/officeart/2005/8/layout/list1"/>
    <dgm:cxn modelId="{10B95CC5-8CE0-40C9-8558-804FFD178796}" type="presOf" srcId="{AAE7E656-5E16-4D69-B9D9-DB26F2330A2F}" destId="{10639CB5-5866-4B0E-9128-3D205462BF24}" srcOrd="1" destOrd="0" presId="urn:microsoft.com/office/officeart/2005/8/layout/list1"/>
    <dgm:cxn modelId="{08F5FD14-2214-47F3-B16A-E1A9D86B1FE6}" type="presOf" srcId="{712B194F-0020-4795-B0F8-15744AEB6EBC}" destId="{F0DF1C57-9C63-4B1E-AF1F-CF8E06C3E97C}" srcOrd="1" destOrd="0" presId="urn:microsoft.com/office/officeart/2005/8/layout/list1"/>
    <dgm:cxn modelId="{633DE9A2-52E3-4419-AF1B-7D8CA4F9EE4E}" srcId="{59DEB072-8C6E-42EB-B677-EC34DEDEAB3F}" destId="{BF453959-E716-4CAD-9CAB-EA8AA095C98F}" srcOrd="4" destOrd="0" parTransId="{61E9160F-1641-4FD2-8D50-C0F243D1E766}" sibTransId="{7C4F9B6B-CB4D-4457-8C20-13380F788CFF}"/>
    <dgm:cxn modelId="{ED31EAA6-53EF-4962-9284-AC2E60A640C5}" srcId="{59DEB072-8C6E-42EB-B677-EC34DEDEAB3F}" destId="{F9DB124A-8EEE-45AD-B744-177267B446C9}" srcOrd="7" destOrd="0" parTransId="{3723021C-A5A7-4259-8F6F-EBBC507E72FA}" sibTransId="{16E5D8B4-D41C-4EF4-AC92-76ED3F9EDE09}"/>
    <dgm:cxn modelId="{8F22EDB3-5AFA-49D7-9348-D0CE806033F9}" srcId="{59DEB072-8C6E-42EB-B677-EC34DEDEAB3F}" destId="{5F377F48-BE44-4880-AA9D-5627CE6BFFDD}" srcOrd="2" destOrd="0" parTransId="{E511FBD8-4135-4437-9CCB-11D0EF2486B6}" sibTransId="{13239DB0-6535-4BA6-B1ED-4006DF42DAA6}"/>
    <dgm:cxn modelId="{B585481E-438E-42B9-B958-65093D80DAA4}" type="presOf" srcId="{F9DB124A-8EEE-45AD-B744-177267B446C9}" destId="{97D9C3B6-8F2B-44C7-8189-0DE39F23E329}" srcOrd="0" destOrd="0" presId="urn:microsoft.com/office/officeart/2005/8/layout/list1"/>
    <dgm:cxn modelId="{8BA02816-B0C7-4F2D-B3C7-45F2C0AB72F9}" type="presOf" srcId="{5F377F48-BE44-4880-AA9D-5627CE6BFFDD}" destId="{B65EBDB0-5D5E-4058-9D65-53244909FB07}" srcOrd="1" destOrd="0" presId="urn:microsoft.com/office/officeart/2005/8/layout/list1"/>
    <dgm:cxn modelId="{8A4A3B2A-1031-4CF5-A334-6B235D90D129}" type="presOf" srcId="{1652CCDF-B19A-4A07-A531-506E9BA7760F}" destId="{C8FF1FCF-198C-4B7C-A1F6-F024EBA6BE55}" srcOrd="0" destOrd="0" presId="urn:microsoft.com/office/officeart/2005/8/layout/list1"/>
    <dgm:cxn modelId="{DB792B04-B86C-41BA-98C5-E8A0F21FAD2E}" type="presOf" srcId="{D528591F-E8AB-4015-AD41-80C97342ACBA}" destId="{91B06B51-EF45-4DEC-B7B8-F5C0CE113722}" srcOrd="1" destOrd="0" presId="urn:microsoft.com/office/officeart/2005/8/layout/list1"/>
    <dgm:cxn modelId="{6C93B83A-361D-4DF3-8698-DA442F37E63E}" type="presOf" srcId="{BF453959-E716-4CAD-9CAB-EA8AA095C98F}" destId="{BC19398E-CEEC-4D9F-B39D-6892D4C38D05}" srcOrd="1" destOrd="0" presId="urn:microsoft.com/office/officeart/2005/8/layout/list1"/>
    <dgm:cxn modelId="{C0CA4EDF-DDC5-4604-88C5-5E4BBAA8B110}" type="presOf" srcId="{712B194F-0020-4795-B0F8-15744AEB6EBC}" destId="{EAA96402-1E00-4930-A0B2-019FD430ED28}" srcOrd="0" destOrd="0" presId="urn:microsoft.com/office/officeart/2005/8/layout/list1"/>
    <dgm:cxn modelId="{A8BB516E-0205-4B16-9CF5-FAAE6B905A8D}" type="presOf" srcId="{5F377F48-BE44-4880-AA9D-5627CE6BFFDD}" destId="{71B8EA96-0EC6-4DC8-94AC-5D91BBD9077D}" srcOrd="0" destOrd="0" presId="urn:microsoft.com/office/officeart/2005/8/layout/list1"/>
    <dgm:cxn modelId="{F519BE59-0C8A-4526-86F1-A254C943D27F}" type="presOf" srcId="{B2B7ED95-0A06-401F-9360-A6B64851E692}" destId="{6F6D5B93-3D0A-48BD-A0FE-6482AB36E31E}" srcOrd="0" destOrd="0" presId="urn:microsoft.com/office/officeart/2005/8/layout/list1"/>
    <dgm:cxn modelId="{E6B972D2-6A86-424F-B908-C6D7A44010D6}" srcId="{59DEB072-8C6E-42EB-B677-EC34DEDEAB3F}" destId="{AAE7E656-5E16-4D69-B9D9-DB26F2330A2F}" srcOrd="3" destOrd="0" parTransId="{CB2FABC3-648B-40A7-808D-337253016B17}" sibTransId="{97650B87-05B6-4AAC-884F-47EA66CE9F99}"/>
    <dgm:cxn modelId="{CA01A4CA-149B-4182-AF00-A694F890B45E}" type="presOf" srcId="{AAE7E656-5E16-4D69-B9D9-DB26F2330A2F}" destId="{09B061BB-D65F-4595-A721-99BB2D4EFEF3}" srcOrd="0" destOrd="0" presId="urn:microsoft.com/office/officeart/2005/8/layout/list1"/>
    <dgm:cxn modelId="{495A4407-46CD-418B-AD5F-9C498ED2B56E}" srcId="{59DEB072-8C6E-42EB-B677-EC34DEDEAB3F}" destId="{D528591F-E8AB-4015-AD41-80C97342ACBA}" srcOrd="1" destOrd="0" parTransId="{36B6F8F5-7076-414C-9596-D536BA47F956}" sibTransId="{8F1A68A3-D650-4DFB-911F-4B1BAA06436E}"/>
    <dgm:cxn modelId="{4ACE7D27-E446-4C71-8D2B-A09AB6A5AA6F}" type="presOf" srcId="{D528591F-E8AB-4015-AD41-80C97342ACBA}" destId="{20E70836-F027-4F49-83F0-D90EB854559D}" srcOrd="0" destOrd="0" presId="urn:microsoft.com/office/officeart/2005/8/layout/list1"/>
    <dgm:cxn modelId="{B3B5EA5B-24EF-4ECF-9D92-C6DA2E0F5616}" type="presOf" srcId="{BF453959-E716-4CAD-9CAB-EA8AA095C98F}" destId="{99DA4974-7093-4622-B4F8-5C4CAD007828}" srcOrd="0" destOrd="0" presId="urn:microsoft.com/office/officeart/2005/8/layout/list1"/>
    <dgm:cxn modelId="{B5B39E9A-5F72-4600-8BE9-41004CA27420}" type="presOf" srcId="{1652CCDF-B19A-4A07-A531-506E9BA7760F}" destId="{E4B334FA-3F85-4524-B7EC-494C840D25C3}" srcOrd="1" destOrd="0" presId="urn:microsoft.com/office/officeart/2005/8/layout/list1"/>
    <dgm:cxn modelId="{2A59A4AC-F8F1-4303-ADF0-53314F836E9E}" srcId="{59DEB072-8C6E-42EB-B677-EC34DEDEAB3F}" destId="{1652CCDF-B19A-4A07-A531-506E9BA7760F}" srcOrd="0" destOrd="0" parTransId="{DB9C32AC-17A4-4321-A0F5-6FDA5F2041FA}" sibTransId="{C1623188-1C92-4A13-935C-7A821A7FA5F1}"/>
    <dgm:cxn modelId="{9DE8F8BB-CED1-42EE-B336-4E2D822DBDB2}" type="presParOf" srcId="{FC40D622-5C76-4836-B7CE-D05DC5B7873B}" destId="{06F531F2-8543-467A-B097-FFAABD6C1D8A}" srcOrd="0" destOrd="0" presId="urn:microsoft.com/office/officeart/2005/8/layout/list1"/>
    <dgm:cxn modelId="{B338C716-7142-4E50-A6B9-131BED15ED58}" type="presParOf" srcId="{06F531F2-8543-467A-B097-FFAABD6C1D8A}" destId="{C8FF1FCF-198C-4B7C-A1F6-F024EBA6BE55}" srcOrd="0" destOrd="0" presId="urn:microsoft.com/office/officeart/2005/8/layout/list1"/>
    <dgm:cxn modelId="{AEDD453E-AAF8-4173-A0D6-5147CC32279B}" type="presParOf" srcId="{06F531F2-8543-467A-B097-FFAABD6C1D8A}" destId="{E4B334FA-3F85-4524-B7EC-494C840D25C3}" srcOrd="1" destOrd="0" presId="urn:microsoft.com/office/officeart/2005/8/layout/list1"/>
    <dgm:cxn modelId="{93F780C8-A57B-41C6-9C08-FED5F702B35F}" type="presParOf" srcId="{FC40D622-5C76-4836-B7CE-D05DC5B7873B}" destId="{57820F60-61DD-480C-B437-E6E2AA00B592}" srcOrd="1" destOrd="0" presId="urn:microsoft.com/office/officeart/2005/8/layout/list1"/>
    <dgm:cxn modelId="{E1D87E72-39CC-40E3-9C32-7B6AEDA97F79}" type="presParOf" srcId="{FC40D622-5C76-4836-B7CE-D05DC5B7873B}" destId="{A9488AF5-CDA8-406C-857F-C52CBA392432}" srcOrd="2" destOrd="0" presId="urn:microsoft.com/office/officeart/2005/8/layout/list1"/>
    <dgm:cxn modelId="{F2C21B52-025B-46B1-9EBF-DD182D85CB36}" type="presParOf" srcId="{FC40D622-5C76-4836-B7CE-D05DC5B7873B}" destId="{D366722D-C292-4180-9648-FB128C89017A}" srcOrd="3" destOrd="0" presId="urn:microsoft.com/office/officeart/2005/8/layout/list1"/>
    <dgm:cxn modelId="{991FDBAD-0CFA-4CD5-8486-8586A6905256}" type="presParOf" srcId="{FC40D622-5C76-4836-B7CE-D05DC5B7873B}" destId="{5A30F3E4-5636-4202-A708-F15C686D5BE2}" srcOrd="4" destOrd="0" presId="urn:microsoft.com/office/officeart/2005/8/layout/list1"/>
    <dgm:cxn modelId="{44E6A134-C73F-40D2-AE6C-911168E6E570}" type="presParOf" srcId="{5A30F3E4-5636-4202-A708-F15C686D5BE2}" destId="{20E70836-F027-4F49-83F0-D90EB854559D}" srcOrd="0" destOrd="0" presId="urn:microsoft.com/office/officeart/2005/8/layout/list1"/>
    <dgm:cxn modelId="{AFC43ACB-0667-4197-8778-3F677099E916}" type="presParOf" srcId="{5A30F3E4-5636-4202-A708-F15C686D5BE2}" destId="{91B06B51-EF45-4DEC-B7B8-F5C0CE113722}" srcOrd="1" destOrd="0" presId="urn:microsoft.com/office/officeart/2005/8/layout/list1"/>
    <dgm:cxn modelId="{C726EB8A-766E-40AF-AA97-59CF695489DF}" type="presParOf" srcId="{FC40D622-5C76-4836-B7CE-D05DC5B7873B}" destId="{B7DCF9AB-4646-43EE-8808-7953B06FDD29}" srcOrd="5" destOrd="0" presId="urn:microsoft.com/office/officeart/2005/8/layout/list1"/>
    <dgm:cxn modelId="{0D7F0E94-FC09-4643-A682-0DBFF727DBDC}" type="presParOf" srcId="{FC40D622-5C76-4836-B7CE-D05DC5B7873B}" destId="{B2E9FB42-B4BB-40BF-9109-39BCDF42C555}" srcOrd="6" destOrd="0" presId="urn:microsoft.com/office/officeart/2005/8/layout/list1"/>
    <dgm:cxn modelId="{602E16F3-0BBA-43DD-B513-6D8F4D802EDD}" type="presParOf" srcId="{FC40D622-5C76-4836-B7CE-D05DC5B7873B}" destId="{93A29FC6-9618-4698-BF9E-EACA7BFD834A}" srcOrd="7" destOrd="0" presId="urn:microsoft.com/office/officeart/2005/8/layout/list1"/>
    <dgm:cxn modelId="{567C6949-9483-4C65-9116-F75F6CE9C878}" type="presParOf" srcId="{FC40D622-5C76-4836-B7CE-D05DC5B7873B}" destId="{BE3E08FB-964F-468F-8B24-5A6F86871F83}" srcOrd="8" destOrd="0" presId="urn:microsoft.com/office/officeart/2005/8/layout/list1"/>
    <dgm:cxn modelId="{9AC0FC7C-6AD1-4B1C-8AFD-CEDD9E3B4EF8}" type="presParOf" srcId="{BE3E08FB-964F-468F-8B24-5A6F86871F83}" destId="{71B8EA96-0EC6-4DC8-94AC-5D91BBD9077D}" srcOrd="0" destOrd="0" presId="urn:microsoft.com/office/officeart/2005/8/layout/list1"/>
    <dgm:cxn modelId="{3BC9E15D-32EF-47C5-A069-B75A4618F750}" type="presParOf" srcId="{BE3E08FB-964F-468F-8B24-5A6F86871F83}" destId="{B65EBDB0-5D5E-4058-9D65-53244909FB07}" srcOrd="1" destOrd="0" presId="urn:microsoft.com/office/officeart/2005/8/layout/list1"/>
    <dgm:cxn modelId="{7F939415-B2AA-4AA4-93C4-BDCCEF7AF882}" type="presParOf" srcId="{FC40D622-5C76-4836-B7CE-D05DC5B7873B}" destId="{5704150A-D6C2-4287-99D6-23709C3D46C5}" srcOrd="9" destOrd="0" presId="urn:microsoft.com/office/officeart/2005/8/layout/list1"/>
    <dgm:cxn modelId="{263A4A18-A238-4437-92AD-75DEC7D44BA1}" type="presParOf" srcId="{FC40D622-5C76-4836-B7CE-D05DC5B7873B}" destId="{BA13DA3F-2C4B-495E-AC6B-E32EFB0FE76C}" srcOrd="10" destOrd="0" presId="urn:microsoft.com/office/officeart/2005/8/layout/list1"/>
    <dgm:cxn modelId="{10C6285D-FEC1-4622-92ED-794C2D53295C}" type="presParOf" srcId="{FC40D622-5C76-4836-B7CE-D05DC5B7873B}" destId="{38232556-4CE3-480A-A5DC-46B81F218465}" srcOrd="11" destOrd="0" presId="urn:microsoft.com/office/officeart/2005/8/layout/list1"/>
    <dgm:cxn modelId="{77D65142-2A1C-4F7F-99F8-0179CAEFF9BF}" type="presParOf" srcId="{FC40D622-5C76-4836-B7CE-D05DC5B7873B}" destId="{CDFE5B98-BE53-4389-9411-C0BE5B1E5F82}" srcOrd="12" destOrd="0" presId="urn:microsoft.com/office/officeart/2005/8/layout/list1"/>
    <dgm:cxn modelId="{5BCC5FD6-1F51-44F5-A189-F78D7D7EDF40}" type="presParOf" srcId="{CDFE5B98-BE53-4389-9411-C0BE5B1E5F82}" destId="{09B061BB-D65F-4595-A721-99BB2D4EFEF3}" srcOrd="0" destOrd="0" presId="urn:microsoft.com/office/officeart/2005/8/layout/list1"/>
    <dgm:cxn modelId="{1C8C72DF-65D9-46F2-9339-903BDA4F1D30}" type="presParOf" srcId="{CDFE5B98-BE53-4389-9411-C0BE5B1E5F82}" destId="{10639CB5-5866-4B0E-9128-3D205462BF24}" srcOrd="1" destOrd="0" presId="urn:microsoft.com/office/officeart/2005/8/layout/list1"/>
    <dgm:cxn modelId="{1E9CB27C-BBEB-4785-9787-576700E3C5BE}" type="presParOf" srcId="{FC40D622-5C76-4836-B7CE-D05DC5B7873B}" destId="{FDC1D68D-44FC-4924-924A-8E72612069B3}" srcOrd="13" destOrd="0" presId="urn:microsoft.com/office/officeart/2005/8/layout/list1"/>
    <dgm:cxn modelId="{A10CB23A-7A39-4964-AF3F-7E6FE52395BF}" type="presParOf" srcId="{FC40D622-5C76-4836-B7CE-D05DC5B7873B}" destId="{9236170D-DB26-4990-8214-AF68B5D28D02}" srcOrd="14" destOrd="0" presId="urn:microsoft.com/office/officeart/2005/8/layout/list1"/>
    <dgm:cxn modelId="{80123812-4BCA-48EC-B397-2D3D49CFA5E4}" type="presParOf" srcId="{FC40D622-5C76-4836-B7CE-D05DC5B7873B}" destId="{AA0F6DDE-6B20-4B48-9EDE-C9533DAEFCFB}" srcOrd="15" destOrd="0" presId="urn:microsoft.com/office/officeart/2005/8/layout/list1"/>
    <dgm:cxn modelId="{86611ED9-5940-45CD-B2CD-833D5A08FC21}" type="presParOf" srcId="{FC40D622-5C76-4836-B7CE-D05DC5B7873B}" destId="{E525E49C-67B9-4774-AC1E-66F9C6FAA18F}" srcOrd="16" destOrd="0" presId="urn:microsoft.com/office/officeart/2005/8/layout/list1"/>
    <dgm:cxn modelId="{A7AD0601-F7C3-4BDF-9749-4909AFB2D8EA}" type="presParOf" srcId="{E525E49C-67B9-4774-AC1E-66F9C6FAA18F}" destId="{99DA4974-7093-4622-B4F8-5C4CAD007828}" srcOrd="0" destOrd="0" presId="urn:microsoft.com/office/officeart/2005/8/layout/list1"/>
    <dgm:cxn modelId="{EFA29700-4D85-45C2-BA9E-A8D5885D387D}" type="presParOf" srcId="{E525E49C-67B9-4774-AC1E-66F9C6FAA18F}" destId="{BC19398E-CEEC-4D9F-B39D-6892D4C38D05}" srcOrd="1" destOrd="0" presId="urn:microsoft.com/office/officeart/2005/8/layout/list1"/>
    <dgm:cxn modelId="{06FF261B-9B44-43A1-8869-97833005143F}" type="presParOf" srcId="{FC40D622-5C76-4836-B7CE-D05DC5B7873B}" destId="{78B2A29C-C24A-48D2-B3F1-036070F09BFB}" srcOrd="17" destOrd="0" presId="urn:microsoft.com/office/officeart/2005/8/layout/list1"/>
    <dgm:cxn modelId="{FB0FDAB5-F911-4EA5-84B7-EFA41F8B4697}" type="presParOf" srcId="{FC40D622-5C76-4836-B7CE-D05DC5B7873B}" destId="{19BD068F-5B37-4F4C-A47F-6B5751628BFC}" srcOrd="18" destOrd="0" presId="urn:microsoft.com/office/officeart/2005/8/layout/list1"/>
    <dgm:cxn modelId="{ECFD9F5F-45DC-4454-9E08-74EC0BDCDA26}" type="presParOf" srcId="{FC40D622-5C76-4836-B7CE-D05DC5B7873B}" destId="{6CEAEEBB-ACCF-4C2E-8CA0-BCFAB1B325E8}" srcOrd="19" destOrd="0" presId="urn:microsoft.com/office/officeart/2005/8/layout/list1"/>
    <dgm:cxn modelId="{ABCF0E18-4E72-441A-80A1-32E4CB05C265}" type="presParOf" srcId="{FC40D622-5C76-4836-B7CE-D05DC5B7873B}" destId="{572CD4A2-597A-415A-9CF1-12DD51B09657}" srcOrd="20" destOrd="0" presId="urn:microsoft.com/office/officeart/2005/8/layout/list1"/>
    <dgm:cxn modelId="{72D821C5-914D-43B6-A6C2-2EB6EE59177F}" type="presParOf" srcId="{572CD4A2-597A-415A-9CF1-12DD51B09657}" destId="{EAA96402-1E00-4930-A0B2-019FD430ED28}" srcOrd="0" destOrd="0" presId="urn:microsoft.com/office/officeart/2005/8/layout/list1"/>
    <dgm:cxn modelId="{66EA85BD-9A8A-4EAD-A9D1-6F7C628B427D}" type="presParOf" srcId="{572CD4A2-597A-415A-9CF1-12DD51B09657}" destId="{F0DF1C57-9C63-4B1E-AF1F-CF8E06C3E97C}" srcOrd="1" destOrd="0" presId="urn:microsoft.com/office/officeart/2005/8/layout/list1"/>
    <dgm:cxn modelId="{30AD8130-A7CF-438C-8FC7-59CEBB2EA4EB}" type="presParOf" srcId="{FC40D622-5C76-4836-B7CE-D05DC5B7873B}" destId="{3EC71AE6-4DF7-481E-8B8D-A0A2E2E4D4A5}" srcOrd="21" destOrd="0" presId="urn:microsoft.com/office/officeart/2005/8/layout/list1"/>
    <dgm:cxn modelId="{94FB75DC-CD7B-4A9D-8ABE-1A625666A129}" type="presParOf" srcId="{FC40D622-5C76-4836-B7CE-D05DC5B7873B}" destId="{70B32085-6F02-4500-A724-8D808B9F3D6F}" srcOrd="22" destOrd="0" presId="urn:microsoft.com/office/officeart/2005/8/layout/list1"/>
    <dgm:cxn modelId="{688CC897-53F4-4FAA-B798-6ADFB15391B0}" type="presParOf" srcId="{FC40D622-5C76-4836-B7CE-D05DC5B7873B}" destId="{97659D3B-3532-4FDF-8354-2DDBE3642229}" srcOrd="23" destOrd="0" presId="urn:microsoft.com/office/officeart/2005/8/layout/list1"/>
    <dgm:cxn modelId="{8B24903F-BFDA-4775-9F38-7302FCD85196}" type="presParOf" srcId="{FC40D622-5C76-4836-B7CE-D05DC5B7873B}" destId="{B6AE2BD9-56D6-4E9C-A5C8-EBC72F5D979C}" srcOrd="24" destOrd="0" presId="urn:microsoft.com/office/officeart/2005/8/layout/list1"/>
    <dgm:cxn modelId="{0F1809B1-EC11-4A8B-845E-619DC718F0C3}" type="presParOf" srcId="{B6AE2BD9-56D6-4E9C-A5C8-EBC72F5D979C}" destId="{6F6D5B93-3D0A-48BD-A0FE-6482AB36E31E}" srcOrd="0" destOrd="0" presId="urn:microsoft.com/office/officeart/2005/8/layout/list1"/>
    <dgm:cxn modelId="{94915970-8F37-49ED-91F4-1A86F2069D72}" type="presParOf" srcId="{B6AE2BD9-56D6-4E9C-A5C8-EBC72F5D979C}" destId="{4BC8D380-1026-4113-9512-FBBFA7C26C66}" srcOrd="1" destOrd="0" presId="urn:microsoft.com/office/officeart/2005/8/layout/list1"/>
    <dgm:cxn modelId="{3CDEFE10-0F02-4C9F-B4D4-B52FFDCBA07A}" type="presParOf" srcId="{FC40D622-5C76-4836-B7CE-D05DC5B7873B}" destId="{38666945-0D48-4B28-B6A0-33034AF678B4}" srcOrd="25" destOrd="0" presId="urn:microsoft.com/office/officeart/2005/8/layout/list1"/>
    <dgm:cxn modelId="{15E4C6A4-47B7-406C-BA39-9C1437BDA8A4}" type="presParOf" srcId="{FC40D622-5C76-4836-B7CE-D05DC5B7873B}" destId="{E5357820-E895-418C-8619-25DFE49B2FF6}" srcOrd="26" destOrd="0" presId="urn:microsoft.com/office/officeart/2005/8/layout/list1"/>
    <dgm:cxn modelId="{800DE74C-DEEC-4938-BF82-DA5B57D6E64B}" type="presParOf" srcId="{FC40D622-5C76-4836-B7CE-D05DC5B7873B}" destId="{C502DB42-6C48-42B2-BA5C-75B47D279982}" srcOrd="27" destOrd="0" presId="urn:microsoft.com/office/officeart/2005/8/layout/list1"/>
    <dgm:cxn modelId="{35C42E92-FF7A-4F01-8297-C99A915140F6}" type="presParOf" srcId="{FC40D622-5C76-4836-B7CE-D05DC5B7873B}" destId="{0D941470-867C-4782-806D-475E6BA6F4B3}" srcOrd="28" destOrd="0" presId="urn:microsoft.com/office/officeart/2005/8/layout/list1"/>
    <dgm:cxn modelId="{DBC36DB4-5E47-481C-984A-DB7ECECCDE2B}" type="presParOf" srcId="{0D941470-867C-4782-806D-475E6BA6F4B3}" destId="{97D9C3B6-8F2B-44C7-8189-0DE39F23E329}" srcOrd="0" destOrd="0" presId="urn:microsoft.com/office/officeart/2005/8/layout/list1"/>
    <dgm:cxn modelId="{185B8AF3-E7CB-40D1-B027-9DE2E84C4C2D}" type="presParOf" srcId="{0D941470-867C-4782-806D-475E6BA6F4B3}" destId="{6550D890-B13A-4EB1-BBF2-FF296091CF6F}" srcOrd="1" destOrd="0" presId="urn:microsoft.com/office/officeart/2005/8/layout/list1"/>
    <dgm:cxn modelId="{316088CE-0B57-42A2-8BF9-34BF83216CC7}" type="presParOf" srcId="{FC40D622-5C76-4836-B7CE-D05DC5B7873B}" destId="{27A92612-69E7-4CE9-94FF-1BF2077FB9F2}" srcOrd="29" destOrd="0" presId="urn:microsoft.com/office/officeart/2005/8/layout/list1"/>
    <dgm:cxn modelId="{2AC41DA3-AB82-4897-A879-982F6C7C74E0}" type="presParOf" srcId="{FC40D622-5C76-4836-B7CE-D05DC5B7873B}" destId="{A89E176A-EAC4-484B-ACFE-285696496335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7F6032-E238-4617-9A08-1C253FC954E0}" type="doc">
      <dgm:prSet loTypeId="urn:microsoft.com/office/officeart/2005/8/layout/cycle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E408EA-6FEE-4E97-B090-2A98F5209400}">
      <dgm:prSet phldrT="[Текст]" custT="1"/>
      <dgm:spPr/>
      <dgm:t>
        <a:bodyPr/>
        <a:lstStyle/>
        <a:p>
          <a:r>
            <a:rPr lang="ru-RU" sz="1100" b="1" dirty="0" smtClean="0"/>
            <a:t>Безопасны</a:t>
          </a:r>
          <a:endParaRPr lang="ru-RU" sz="1100" b="1" dirty="0"/>
        </a:p>
      </dgm:t>
    </dgm:pt>
    <dgm:pt modelId="{36FF37E9-8008-4566-ABC1-FE3E6367FB91}" type="parTrans" cxnId="{BC646408-12A9-4F68-8EA2-A6361753D1FE}">
      <dgm:prSet/>
      <dgm:spPr/>
      <dgm:t>
        <a:bodyPr/>
        <a:lstStyle/>
        <a:p>
          <a:endParaRPr lang="ru-RU"/>
        </a:p>
      </dgm:t>
    </dgm:pt>
    <dgm:pt modelId="{834B89E7-7DF9-42C0-B23B-0FE7E99EB7E5}" type="sibTrans" cxnId="{BC646408-12A9-4F68-8EA2-A6361753D1FE}">
      <dgm:prSet/>
      <dgm:spPr/>
      <dgm:t>
        <a:bodyPr/>
        <a:lstStyle/>
        <a:p>
          <a:endParaRPr lang="ru-RU"/>
        </a:p>
      </dgm:t>
    </dgm:pt>
    <dgm:pt modelId="{011C3547-EC7B-445E-9DFC-87021172C09A}">
      <dgm:prSet phldrT="[Текст]" custT="1"/>
      <dgm:spPr/>
      <dgm:t>
        <a:bodyPr/>
        <a:lstStyle/>
        <a:p>
          <a:r>
            <a:rPr lang="ru-RU" sz="1100" b="1" smtClean="0"/>
            <a:t>Практичны</a:t>
          </a:r>
          <a:endParaRPr lang="ru-RU" sz="1100" b="1" dirty="0"/>
        </a:p>
      </dgm:t>
    </dgm:pt>
    <dgm:pt modelId="{F13F1ECE-EAA7-4370-83D6-4C374D2D98FE}" type="parTrans" cxnId="{32F91D94-450E-4B32-8BED-C7186A771B2B}">
      <dgm:prSet/>
      <dgm:spPr/>
      <dgm:t>
        <a:bodyPr/>
        <a:lstStyle/>
        <a:p>
          <a:endParaRPr lang="ru-RU"/>
        </a:p>
      </dgm:t>
    </dgm:pt>
    <dgm:pt modelId="{AE8F542C-BC35-452E-A818-6DB6D4B5FF02}" type="sibTrans" cxnId="{32F91D94-450E-4B32-8BED-C7186A771B2B}">
      <dgm:prSet/>
      <dgm:spPr/>
      <dgm:t>
        <a:bodyPr/>
        <a:lstStyle/>
        <a:p>
          <a:endParaRPr lang="ru-RU"/>
        </a:p>
      </dgm:t>
    </dgm:pt>
    <dgm:pt modelId="{E7254043-E7F6-4BFF-A0E0-FFA5BF62E95E}">
      <dgm:prSet phldrT="[Текст]" custT="1"/>
      <dgm:spPr/>
      <dgm:t>
        <a:bodyPr/>
        <a:lstStyle/>
        <a:p>
          <a:r>
            <a:rPr lang="ru-RU" sz="1100" b="1" dirty="0" err="1" smtClean="0"/>
            <a:t>Полифукциональны</a:t>
          </a:r>
          <a:endParaRPr lang="ru-RU" sz="1100" b="1" dirty="0"/>
        </a:p>
      </dgm:t>
    </dgm:pt>
    <dgm:pt modelId="{13FEC91D-E19A-470E-A0BE-4D8A1BB07674}" type="parTrans" cxnId="{89AFCE82-D4D9-40DE-B808-624CC3B10D44}">
      <dgm:prSet/>
      <dgm:spPr/>
      <dgm:t>
        <a:bodyPr/>
        <a:lstStyle/>
        <a:p>
          <a:endParaRPr lang="ru-RU"/>
        </a:p>
      </dgm:t>
    </dgm:pt>
    <dgm:pt modelId="{244523EC-B414-4461-B917-03BF211621A2}" type="sibTrans" cxnId="{89AFCE82-D4D9-40DE-B808-624CC3B10D44}">
      <dgm:prSet/>
      <dgm:spPr/>
      <dgm:t>
        <a:bodyPr/>
        <a:lstStyle/>
        <a:p>
          <a:endParaRPr lang="ru-RU"/>
        </a:p>
      </dgm:t>
    </dgm:pt>
    <dgm:pt modelId="{6CDFDE48-5870-494D-B5DB-E23330B770E6}">
      <dgm:prSet phldrT="[Текст]" custT="1"/>
      <dgm:spPr/>
      <dgm:t>
        <a:bodyPr/>
        <a:lstStyle/>
        <a:p>
          <a:r>
            <a:rPr lang="ru-RU" sz="1100" b="1" dirty="0" smtClean="0"/>
            <a:t>Долговечны</a:t>
          </a:r>
          <a:endParaRPr lang="ru-RU" sz="1100" b="1" dirty="0"/>
        </a:p>
      </dgm:t>
    </dgm:pt>
    <dgm:pt modelId="{7C92FAB1-14FC-4A1E-883E-18386A88CF03}" type="parTrans" cxnId="{B88A3EBA-18B1-4462-9F1C-5D3EA38ED045}">
      <dgm:prSet/>
      <dgm:spPr/>
      <dgm:t>
        <a:bodyPr/>
        <a:lstStyle/>
        <a:p>
          <a:endParaRPr lang="ru-RU"/>
        </a:p>
      </dgm:t>
    </dgm:pt>
    <dgm:pt modelId="{C4B9E438-A969-4DC0-BCC0-00F1E9DF426F}" type="sibTrans" cxnId="{B88A3EBA-18B1-4462-9F1C-5D3EA38ED045}">
      <dgm:prSet/>
      <dgm:spPr/>
      <dgm:t>
        <a:bodyPr/>
        <a:lstStyle/>
        <a:p>
          <a:endParaRPr lang="ru-RU"/>
        </a:p>
      </dgm:t>
    </dgm:pt>
    <dgm:pt modelId="{E9372603-DB7C-4D12-96A1-7478C070F965}">
      <dgm:prSet phldrT="[Текст]" custT="1"/>
      <dgm:spPr/>
      <dgm:t>
        <a:bodyPr/>
        <a:lstStyle/>
        <a:p>
          <a:r>
            <a:rPr lang="ru-RU" sz="1100" b="1" smtClean="0"/>
            <a:t>Изготовлены  из экологически чистых и гигиеничных материалов</a:t>
          </a:r>
          <a:endParaRPr lang="ru-RU" sz="1100" b="1" dirty="0"/>
        </a:p>
      </dgm:t>
    </dgm:pt>
    <dgm:pt modelId="{2731E044-FDBE-4AA4-81F6-B2244559A9D9}" type="parTrans" cxnId="{EA3636D0-366C-4E73-95FA-3F726FC30419}">
      <dgm:prSet/>
      <dgm:spPr/>
      <dgm:t>
        <a:bodyPr/>
        <a:lstStyle/>
        <a:p>
          <a:endParaRPr lang="ru-RU"/>
        </a:p>
      </dgm:t>
    </dgm:pt>
    <dgm:pt modelId="{69D2FF23-4D82-4893-A53C-D4193468F7EB}" type="sibTrans" cxnId="{EA3636D0-366C-4E73-95FA-3F726FC30419}">
      <dgm:prSet/>
      <dgm:spPr/>
      <dgm:t>
        <a:bodyPr/>
        <a:lstStyle/>
        <a:p>
          <a:endParaRPr lang="ru-RU"/>
        </a:p>
      </dgm:t>
    </dgm:pt>
    <dgm:pt modelId="{5AA5014F-7491-463E-92A8-6BB9941925AF}">
      <dgm:prSet phldrT="[Текст]" custT="1"/>
      <dgm:spPr/>
      <dgm:t>
        <a:bodyPr/>
        <a:lstStyle/>
        <a:p>
          <a:r>
            <a:rPr lang="ru-RU" sz="1100" b="1" smtClean="0"/>
            <a:t>Яркая расцветка</a:t>
          </a:r>
          <a:endParaRPr lang="ru-RU" sz="1100" b="1" dirty="0"/>
        </a:p>
      </dgm:t>
    </dgm:pt>
    <dgm:pt modelId="{FE3E7226-D6EC-4278-8804-980E0ABCD311}" type="parTrans" cxnId="{182383D9-1AB1-474A-AE38-F5C303ECE4D8}">
      <dgm:prSet/>
      <dgm:spPr/>
      <dgm:t>
        <a:bodyPr/>
        <a:lstStyle/>
        <a:p>
          <a:endParaRPr lang="ru-RU"/>
        </a:p>
      </dgm:t>
    </dgm:pt>
    <dgm:pt modelId="{78241AC6-21BC-47C3-8406-B65CE80C9669}" type="sibTrans" cxnId="{182383D9-1AB1-474A-AE38-F5C303ECE4D8}">
      <dgm:prSet/>
      <dgm:spPr/>
      <dgm:t>
        <a:bodyPr/>
        <a:lstStyle/>
        <a:p>
          <a:endParaRPr lang="ru-RU"/>
        </a:p>
      </dgm:t>
    </dgm:pt>
    <dgm:pt modelId="{8409B1BF-F660-44BC-8F38-618F50C6739A}">
      <dgm:prSet phldrT="[Текст]" custT="1"/>
      <dgm:spPr/>
      <dgm:t>
        <a:bodyPr/>
        <a:lstStyle/>
        <a:p>
          <a:r>
            <a:rPr lang="ru-RU" sz="1100" b="1" dirty="0" smtClean="0"/>
            <a:t>Выдерживают нагрузку</a:t>
          </a:r>
          <a:endParaRPr lang="ru-RU" sz="1100" b="1" dirty="0"/>
        </a:p>
      </dgm:t>
    </dgm:pt>
    <dgm:pt modelId="{F9057F7D-A24E-49C5-ADA9-483C2F28A934}" type="parTrans" cxnId="{510421D6-903E-4869-96C1-F59761A4B4B6}">
      <dgm:prSet/>
      <dgm:spPr/>
      <dgm:t>
        <a:bodyPr/>
        <a:lstStyle/>
        <a:p>
          <a:endParaRPr lang="ru-RU"/>
        </a:p>
      </dgm:t>
    </dgm:pt>
    <dgm:pt modelId="{48F51F23-B720-430F-B8E0-510C2611B808}" type="sibTrans" cxnId="{510421D6-903E-4869-96C1-F59761A4B4B6}">
      <dgm:prSet/>
      <dgm:spPr/>
      <dgm:t>
        <a:bodyPr/>
        <a:lstStyle/>
        <a:p>
          <a:endParaRPr lang="ru-RU"/>
        </a:p>
      </dgm:t>
    </dgm:pt>
    <dgm:pt modelId="{00B65745-37AC-447A-BA1B-40F05D0C90AD}">
      <dgm:prSet phldrT="[Текст]" custT="1"/>
      <dgm:spPr/>
      <dgm:t>
        <a:bodyPr/>
        <a:lstStyle/>
        <a:p>
          <a:r>
            <a:rPr lang="ru-RU" sz="1100" b="1" dirty="0" smtClean="0"/>
            <a:t>Легкие </a:t>
          </a:r>
          <a:endParaRPr lang="ru-RU" sz="1100" b="1" dirty="0"/>
        </a:p>
      </dgm:t>
    </dgm:pt>
    <dgm:pt modelId="{80D450C7-AF4C-4AAD-BE45-34D04513904B}" type="parTrans" cxnId="{FB39BE7F-BE63-4C5F-88C4-45731139DA56}">
      <dgm:prSet/>
      <dgm:spPr/>
      <dgm:t>
        <a:bodyPr/>
        <a:lstStyle/>
        <a:p>
          <a:endParaRPr lang="ru-RU"/>
        </a:p>
      </dgm:t>
    </dgm:pt>
    <dgm:pt modelId="{F1915DD3-FDFA-47C6-A0B0-3C55020BA1F5}" type="sibTrans" cxnId="{FB39BE7F-BE63-4C5F-88C4-45731139DA56}">
      <dgm:prSet/>
      <dgm:spPr/>
      <dgm:t>
        <a:bodyPr/>
        <a:lstStyle/>
        <a:p>
          <a:endParaRPr lang="ru-RU"/>
        </a:p>
      </dgm:t>
    </dgm:pt>
    <dgm:pt modelId="{31AD1E12-CFFD-4603-9425-011A8B839687}" type="pres">
      <dgm:prSet presAssocID="{2D7F6032-E238-4617-9A08-1C253FC954E0}" presName="cycle" presStyleCnt="0">
        <dgm:presLayoutVars>
          <dgm:dir/>
          <dgm:resizeHandles val="exact"/>
        </dgm:presLayoutVars>
      </dgm:prSet>
      <dgm:spPr/>
    </dgm:pt>
    <dgm:pt modelId="{C2D4D94D-F13F-480F-BBCD-2B6219D3CF05}" type="pres">
      <dgm:prSet presAssocID="{0BE408EA-6FEE-4E97-B090-2A98F5209400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450FD1-B996-4218-837F-72A1C09DD8C5}" type="pres">
      <dgm:prSet presAssocID="{0BE408EA-6FEE-4E97-B090-2A98F5209400}" presName="spNode" presStyleCnt="0"/>
      <dgm:spPr/>
    </dgm:pt>
    <dgm:pt modelId="{508B2AF1-F52D-4303-8CD3-2BC536FF111D}" type="pres">
      <dgm:prSet presAssocID="{834B89E7-7DF9-42C0-B23B-0FE7E99EB7E5}" presName="sibTrans" presStyleLbl="sibTrans1D1" presStyleIdx="0" presStyleCnt="8"/>
      <dgm:spPr/>
    </dgm:pt>
    <dgm:pt modelId="{5BDE396A-2816-40AB-94E9-24C499A4F2A0}" type="pres">
      <dgm:prSet presAssocID="{011C3547-EC7B-445E-9DFC-87021172C09A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7FD7F-ECE3-46E3-B8ED-B6D8316AC6A6}" type="pres">
      <dgm:prSet presAssocID="{011C3547-EC7B-445E-9DFC-87021172C09A}" presName="spNode" presStyleCnt="0"/>
      <dgm:spPr/>
    </dgm:pt>
    <dgm:pt modelId="{AB1080B7-92AD-42BD-9BA3-32A9BA4030C7}" type="pres">
      <dgm:prSet presAssocID="{AE8F542C-BC35-452E-A818-6DB6D4B5FF02}" presName="sibTrans" presStyleLbl="sibTrans1D1" presStyleIdx="1" presStyleCnt="8"/>
      <dgm:spPr/>
    </dgm:pt>
    <dgm:pt modelId="{21EB779D-5756-4F90-A332-C86C50E3C4F5}" type="pres">
      <dgm:prSet presAssocID="{E7254043-E7F6-4BFF-A0E0-FFA5BF62E95E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C7E00-3FB8-4539-ACA0-D1E508209BA1}" type="pres">
      <dgm:prSet presAssocID="{E7254043-E7F6-4BFF-A0E0-FFA5BF62E95E}" presName="spNode" presStyleCnt="0"/>
      <dgm:spPr/>
    </dgm:pt>
    <dgm:pt modelId="{5A3AF90C-01A5-436C-A83D-BC9AA56B2B58}" type="pres">
      <dgm:prSet presAssocID="{244523EC-B414-4461-B917-03BF211621A2}" presName="sibTrans" presStyleLbl="sibTrans1D1" presStyleIdx="2" presStyleCnt="8"/>
      <dgm:spPr/>
    </dgm:pt>
    <dgm:pt modelId="{22950187-F379-4086-A456-80CEA9AA5F62}" type="pres">
      <dgm:prSet presAssocID="{6CDFDE48-5870-494D-B5DB-E23330B770E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CCF26C-7E20-4FA1-8C70-E3FB52EF2443}" type="pres">
      <dgm:prSet presAssocID="{6CDFDE48-5870-494D-B5DB-E23330B770E6}" presName="spNode" presStyleCnt="0"/>
      <dgm:spPr/>
    </dgm:pt>
    <dgm:pt modelId="{7E3E0DEC-9CC9-47BE-BCF7-EAB3D7ACDA39}" type="pres">
      <dgm:prSet presAssocID="{C4B9E438-A969-4DC0-BCC0-00F1E9DF426F}" presName="sibTrans" presStyleLbl="sibTrans1D1" presStyleIdx="3" presStyleCnt="8"/>
      <dgm:spPr/>
    </dgm:pt>
    <dgm:pt modelId="{E6AB4E3B-7626-4F1C-8EE1-4F30D141C4E0}" type="pres">
      <dgm:prSet presAssocID="{00B65745-37AC-447A-BA1B-40F05D0C90AD}" presName="node" presStyleLbl="node1" presStyleIdx="4" presStyleCnt="8">
        <dgm:presLayoutVars>
          <dgm:bulletEnabled val="1"/>
        </dgm:presLayoutVars>
      </dgm:prSet>
      <dgm:spPr/>
    </dgm:pt>
    <dgm:pt modelId="{D7DCDD18-E6DE-4A54-9A3E-17C5DFB64F79}" type="pres">
      <dgm:prSet presAssocID="{00B65745-37AC-447A-BA1B-40F05D0C90AD}" presName="spNode" presStyleCnt="0"/>
      <dgm:spPr/>
    </dgm:pt>
    <dgm:pt modelId="{B47C00F1-14FE-4494-8E92-950E2F643A14}" type="pres">
      <dgm:prSet presAssocID="{F1915DD3-FDFA-47C6-A0B0-3C55020BA1F5}" presName="sibTrans" presStyleLbl="sibTrans1D1" presStyleIdx="4" presStyleCnt="8"/>
      <dgm:spPr/>
    </dgm:pt>
    <dgm:pt modelId="{83FD8AA7-99EA-47A9-A9D5-5C7F296C6712}" type="pres">
      <dgm:prSet presAssocID="{E9372603-DB7C-4D12-96A1-7478C070F96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F658E6-1486-48D9-BBC3-4B7CF6519144}" type="pres">
      <dgm:prSet presAssocID="{E9372603-DB7C-4D12-96A1-7478C070F965}" presName="spNode" presStyleCnt="0"/>
      <dgm:spPr/>
    </dgm:pt>
    <dgm:pt modelId="{0448B204-4CF0-4D8C-A3C8-BDBC731784F3}" type="pres">
      <dgm:prSet presAssocID="{69D2FF23-4D82-4893-A53C-D4193468F7EB}" presName="sibTrans" presStyleLbl="sibTrans1D1" presStyleIdx="5" presStyleCnt="8"/>
      <dgm:spPr/>
    </dgm:pt>
    <dgm:pt modelId="{D66B0442-8D0F-4E83-BA60-02BAD46E601B}" type="pres">
      <dgm:prSet presAssocID="{5AA5014F-7491-463E-92A8-6BB9941925AF}" presName="node" presStyleLbl="node1" presStyleIdx="6" presStyleCnt="8">
        <dgm:presLayoutVars>
          <dgm:bulletEnabled val="1"/>
        </dgm:presLayoutVars>
      </dgm:prSet>
      <dgm:spPr/>
    </dgm:pt>
    <dgm:pt modelId="{5B82D652-4EA8-4E00-8D9A-899CB181CF9F}" type="pres">
      <dgm:prSet presAssocID="{5AA5014F-7491-463E-92A8-6BB9941925AF}" presName="spNode" presStyleCnt="0"/>
      <dgm:spPr/>
    </dgm:pt>
    <dgm:pt modelId="{1AD8111E-734E-4D67-BDBA-355B8C6DA1DA}" type="pres">
      <dgm:prSet presAssocID="{78241AC6-21BC-47C3-8406-B65CE80C9669}" presName="sibTrans" presStyleLbl="sibTrans1D1" presStyleIdx="6" presStyleCnt="8"/>
      <dgm:spPr/>
    </dgm:pt>
    <dgm:pt modelId="{EF7CF3BF-D172-4F31-94B1-6B10ECE7FA88}" type="pres">
      <dgm:prSet presAssocID="{8409B1BF-F660-44BC-8F38-618F50C6739A}" presName="node" presStyleLbl="node1" presStyleIdx="7" presStyleCnt="8">
        <dgm:presLayoutVars>
          <dgm:bulletEnabled val="1"/>
        </dgm:presLayoutVars>
      </dgm:prSet>
      <dgm:spPr/>
    </dgm:pt>
    <dgm:pt modelId="{4DA25320-330C-47EA-8B79-765A2783041E}" type="pres">
      <dgm:prSet presAssocID="{8409B1BF-F660-44BC-8F38-618F50C6739A}" presName="spNode" presStyleCnt="0"/>
      <dgm:spPr/>
    </dgm:pt>
    <dgm:pt modelId="{0A785DE7-2F2B-4110-B04A-08E398EAD223}" type="pres">
      <dgm:prSet presAssocID="{48F51F23-B720-430F-B8E0-510C2611B808}" presName="sibTrans" presStyleLbl="sibTrans1D1" presStyleIdx="7" presStyleCnt="8"/>
      <dgm:spPr/>
    </dgm:pt>
  </dgm:ptLst>
  <dgm:cxnLst>
    <dgm:cxn modelId="{2F4053F5-258C-4E22-9E24-E2994606AF03}" type="presOf" srcId="{8409B1BF-F660-44BC-8F38-618F50C6739A}" destId="{EF7CF3BF-D172-4F31-94B1-6B10ECE7FA88}" srcOrd="0" destOrd="0" presId="urn:microsoft.com/office/officeart/2005/8/layout/cycle6"/>
    <dgm:cxn modelId="{322C853D-4878-4E00-BD9C-AD5DD6340C13}" type="presOf" srcId="{48F51F23-B720-430F-B8E0-510C2611B808}" destId="{0A785DE7-2F2B-4110-B04A-08E398EAD223}" srcOrd="0" destOrd="0" presId="urn:microsoft.com/office/officeart/2005/8/layout/cycle6"/>
    <dgm:cxn modelId="{32F91D94-450E-4B32-8BED-C7186A771B2B}" srcId="{2D7F6032-E238-4617-9A08-1C253FC954E0}" destId="{011C3547-EC7B-445E-9DFC-87021172C09A}" srcOrd="1" destOrd="0" parTransId="{F13F1ECE-EAA7-4370-83D6-4C374D2D98FE}" sibTransId="{AE8F542C-BC35-452E-A818-6DB6D4B5FF02}"/>
    <dgm:cxn modelId="{61C9698A-9416-47D2-B411-9D714DB15F39}" type="presOf" srcId="{AE8F542C-BC35-452E-A818-6DB6D4B5FF02}" destId="{AB1080B7-92AD-42BD-9BA3-32A9BA4030C7}" srcOrd="0" destOrd="0" presId="urn:microsoft.com/office/officeart/2005/8/layout/cycle6"/>
    <dgm:cxn modelId="{188BDADA-0967-43C6-9408-A58705B5FE87}" type="presOf" srcId="{0BE408EA-6FEE-4E97-B090-2A98F5209400}" destId="{C2D4D94D-F13F-480F-BBCD-2B6219D3CF05}" srcOrd="0" destOrd="0" presId="urn:microsoft.com/office/officeart/2005/8/layout/cycle6"/>
    <dgm:cxn modelId="{8B5D7178-730A-48BE-94B7-0971CB4F65E3}" type="presOf" srcId="{69D2FF23-4D82-4893-A53C-D4193468F7EB}" destId="{0448B204-4CF0-4D8C-A3C8-BDBC731784F3}" srcOrd="0" destOrd="0" presId="urn:microsoft.com/office/officeart/2005/8/layout/cycle6"/>
    <dgm:cxn modelId="{89D5D4BF-5265-4B56-89AE-8527D77B8471}" type="presOf" srcId="{78241AC6-21BC-47C3-8406-B65CE80C9669}" destId="{1AD8111E-734E-4D67-BDBA-355B8C6DA1DA}" srcOrd="0" destOrd="0" presId="urn:microsoft.com/office/officeart/2005/8/layout/cycle6"/>
    <dgm:cxn modelId="{5E88688E-DB4C-4063-87A0-E00E8D476613}" type="presOf" srcId="{244523EC-B414-4461-B917-03BF211621A2}" destId="{5A3AF90C-01A5-436C-A83D-BC9AA56B2B58}" srcOrd="0" destOrd="0" presId="urn:microsoft.com/office/officeart/2005/8/layout/cycle6"/>
    <dgm:cxn modelId="{BC646408-12A9-4F68-8EA2-A6361753D1FE}" srcId="{2D7F6032-E238-4617-9A08-1C253FC954E0}" destId="{0BE408EA-6FEE-4E97-B090-2A98F5209400}" srcOrd="0" destOrd="0" parTransId="{36FF37E9-8008-4566-ABC1-FE3E6367FB91}" sibTransId="{834B89E7-7DF9-42C0-B23B-0FE7E99EB7E5}"/>
    <dgm:cxn modelId="{618C17B3-B822-4B44-A7FD-FB603C3611A0}" type="presOf" srcId="{00B65745-37AC-447A-BA1B-40F05D0C90AD}" destId="{E6AB4E3B-7626-4F1C-8EE1-4F30D141C4E0}" srcOrd="0" destOrd="0" presId="urn:microsoft.com/office/officeart/2005/8/layout/cycle6"/>
    <dgm:cxn modelId="{8CB19A4E-E0F8-4352-A24A-3EB08AFEB414}" type="presOf" srcId="{C4B9E438-A969-4DC0-BCC0-00F1E9DF426F}" destId="{7E3E0DEC-9CC9-47BE-BCF7-EAB3D7ACDA39}" srcOrd="0" destOrd="0" presId="urn:microsoft.com/office/officeart/2005/8/layout/cycle6"/>
    <dgm:cxn modelId="{EAF38EF8-3931-46DB-83E0-77F8B05829D7}" type="presOf" srcId="{2D7F6032-E238-4617-9A08-1C253FC954E0}" destId="{31AD1E12-CFFD-4603-9425-011A8B839687}" srcOrd="0" destOrd="0" presId="urn:microsoft.com/office/officeart/2005/8/layout/cycle6"/>
    <dgm:cxn modelId="{182383D9-1AB1-474A-AE38-F5C303ECE4D8}" srcId="{2D7F6032-E238-4617-9A08-1C253FC954E0}" destId="{5AA5014F-7491-463E-92A8-6BB9941925AF}" srcOrd="6" destOrd="0" parTransId="{FE3E7226-D6EC-4278-8804-980E0ABCD311}" sibTransId="{78241AC6-21BC-47C3-8406-B65CE80C9669}"/>
    <dgm:cxn modelId="{6F53CD23-AF9B-40A1-A088-66169A0A83E7}" type="presOf" srcId="{F1915DD3-FDFA-47C6-A0B0-3C55020BA1F5}" destId="{B47C00F1-14FE-4494-8E92-950E2F643A14}" srcOrd="0" destOrd="0" presId="urn:microsoft.com/office/officeart/2005/8/layout/cycle6"/>
    <dgm:cxn modelId="{EFADD5A7-B7E1-41E4-B63D-4EBDDE73C519}" type="presOf" srcId="{5AA5014F-7491-463E-92A8-6BB9941925AF}" destId="{D66B0442-8D0F-4E83-BA60-02BAD46E601B}" srcOrd="0" destOrd="0" presId="urn:microsoft.com/office/officeart/2005/8/layout/cycle6"/>
    <dgm:cxn modelId="{E08D8444-DF80-4079-A8FB-A6AFA81BFE24}" type="presOf" srcId="{E7254043-E7F6-4BFF-A0E0-FFA5BF62E95E}" destId="{21EB779D-5756-4F90-A332-C86C50E3C4F5}" srcOrd="0" destOrd="0" presId="urn:microsoft.com/office/officeart/2005/8/layout/cycle6"/>
    <dgm:cxn modelId="{B18CF21F-9FF2-480F-9C50-FF2362507B89}" type="presOf" srcId="{6CDFDE48-5870-494D-B5DB-E23330B770E6}" destId="{22950187-F379-4086-A456-80CEA9AA5F62}" srcOrd="0" destOrd="0" presId="urn:microsoft.com/office/officeart/2005/8/layout/cycle6"/>
    <dgm:cxn modelId="{EA3636D0-366C-4E73-95FA-3F726FC30419}" srcId="{2D7F6032-E238-4617-9A08-1C253FC954E0}" destId="{E9372603-DB7C-4D12-96A1-7478C070F965}" srcOrd="5" destOrd="0" parTransId="{2731E044-FDBE-4AA4-81F6-B2244559A9D9}" sibTransId="{69D2FF23-4D82-4893-A53C-D4193468F7EB}"/>
    <dgm:cxn modelId="{89AFCE82-D4D9-40DE-B808-624CC3B10D44}" srcId="{2D7F6032-E238-4617-9A08-1C253FC954E0}" destId="{E7254043-E7F6-4BFF-A0E0-FFA5BF62E95E}" srcOrd="2" destOrd="0" parTransId="{13FEC91D-E19A-470E-A0BE-4D8A1BB07674}" sibTransId="{244523EC-B414-4461-B917-03BF211621A2}"/>
    <dgm:cxn modelId="{6DA911D7-A3FC-415C-B5CB-0CDE27E9B5C7}" type="presOf" srcId="{E9372603-DB7C-4D12-96A1-7478C070F965}" destId="{83FD8AA7-99EA-47A9-A9D5-5C7F296C6712}" srcOrd="0" destOrd="0" presId="urn:microsoft.com/office/officeart/2005/8/layout/cycle6"/>
    <dgm:cxn modelId="{FB39BE7F-BE63-4C5F-88C4-45731139DA56}" srcId="{2D7F6032-E238-4617-9A08-1C253FC954E0}" destId="{00B65745-37AC-447A-BA1B-40F05D0C90AD}" srcOrd="4" destOrd="0" parTransId="{80D450C7-AF4C-4AAD-BE45-34D04513904B}" sibTransId="{F1915DD3-FDFA-47C6-A0B0-3C55020BA1F5}"/>
    <dgm:cxn modelId="{B88A3EBA-18B1-4462-9F1C-5D3EA38ED045}" srcId="{2D7F6032-E238-4617-9A08-1C253FC954E0}" destId="{6CDFDE48-5870-494D-B5DB-E23330B770E6}" srcOrd="3" destOrd="0" parTransId="{7C92FAB1-14FC-4A1E-883E-18386A88CF03}" sibTransId="{C4B9E438-A969-4DC0-BCC0-00F1E9DF426F}"/>
    <dgm:cxn modelId="{40B101D8-AA02-4368-8005-09924BC73E65}" type="presOf" srcId="{834B89E7-7DF9-42C0-B23B-0FE7E99EB7E5}" destId="{508B2AF1-F52D-4303-8CD3-2BC536FF111D}" srcOrd="0" destOrd="0" presId="urn:microsoft.com/office/officeart/2005/8/layout/cycle6"/>
    <dgm:cxn modelId="{9D5B7847-6321-423A-B1D6-B6C331C10687}" type="presOf" srcId="{011C3547-EC7B-445E-9DFC-87021172C09A}" destId="{5BDE396A-2816-40AB-94E9-24C499A4F2A0}" srcOrd="0" destOrd="0" presId="urn:microsoft.com/office/officeart/2005/8/layout/cycle6"/>
    <dgm:cxn modelId="{510421D6-903E-4869-96C1-F59761A4B4B6}" srcId="{2D7F6032-E238-4617-9A08-1C253FC954E0}" destId="{8409B1BF-F660-44BC-8F38-618F50C6739A}" srcOrd="7" destOrd="0" parTransId="{F9057F7D-A24E-49C5-ADA9-483C2F28A934}" sibTransId="{48F51F23-B720-430F-B8E0-510C2611B808}"/>
    <dgm:cxn modelId="{B37DA0A0-33E1-45C1-9507-903839ABB36E}" type="presParOf" srcId="{31AD1E12-CFFD-4603-9425-011A8B839687}" destId="{C2D4D94D-F13F-480F-BBCD-2B6219D3CF05}" srcOrd="0" destOrd="0" presId="urn:microsoft.com/office/officeart/2005/8/layout/cycle6"/>
    <dgm:cxn modelId="{4D72E6D2-A097-44B2-9456-93A753359D44}" type="presParOf" srcId="{31AD1E12-CFFD-4603-9425-011A8B839687}" destId="{D8450FD1-B996-4218-837F-72A1C09DD8C5}" srcOrd="1" destOrd="0" presId="urn:microsoft.com/office/officeart/2005/8/layout/cycle6"/>
    <dgm:cxn modelId="{39F78E82-F6B6-49D2-9380-27020E77C77E}" type="presParOf" srcId="{31AD1E12-CFFD-4603-9425-011A8B839687}" destId="{508B2AF1-F52D-4303-8CD3-2BC536FF111D}" srcOrd="2" destOrd="0" presId="urn:microsoft.com/office/officeart/2005/8/layout/cycle6"/>
    <dgm:cxn modelId="{8CDB8CD2-C35D-44A4-BC2A-ACB8A380E040}" type="presParOf" srcId="{31AD1E12-CFFD-4603-9425-011A8B839687}" destId="{5BDE396A-2816-40AB-94E9-24C499A4F2A0}" srcOrd="3" destOrd="0" presId="urn:microsoft.com/office/officeart/2005/8/layout/cycle6"/>
    <dgm:cxn modelId="{A1352A1E-B06E-4DEC-8078-30309CAE15A4}" type="presParOf" srcId="{31AD1E12-CFFD-4603-9425-011A8B839687}" destId="{17F7FD7F-ECE3-46E3-B8ED-B6D8316AC6A6}" srcOrd="4" destOrd="0" presId="urn:microsoft.com/office/officeart/2005/8/layout/cycle6"/>
    <dgm:cxn modelId="{75F764EC-D85E-4232-BA88-9559D74BC418}" type="presParOf" srcId="{31AD1E12-CFFD-4603-9425-011A8B839687}" destId="{AB1080B7-92AD-42BD-9BA3-32A9BA4030C7}" srcOrd="5" destOrd="0" presId="urn:microsoft.com/office/officeart/2005/8/layout/cycle6"/>
    <dgm:cxn modelId="{68D76684-B28B-453A-9685-C68E8C2C7BC7}" type="presParOf" srcId="{31AD1E12-CFFD-4603-9425-011A8B839687}" destId="{21EB779D-5756-4F90-A332-C86C50E3C4F5}" srcOrd="6" destOrd="0" presId="urn:microsoft.com/office/officeart/2005/8/layout/cycle6"/>
    <dgm:cxn modelId="{BF332FB1-6583-4109-BD32-F1372AD89E63}" type="presParOf" srcId="{31AD1E12-CFFD-4603-9425-011A8B839687}" destId="{EADC7E00-3FB8-4539-ACA0-D1E508209BA1}" srcOrd="7" destOrd="0" presId="urn:microsoft.com/office/officeart/2005/8/layout/cycle6"/>
    <dgm:cxn modelId="{F098FCEB-16DF-4A4F-B0B7-82ED307ABA73}" type="presParOf" srcId="{31AD1E12-CFFD-4603-9425-011A8B839687}" destId="{5A3AF90C-01A5-436C-A83D-BC9AA56B2B58}" srcOrd="8" destOrd="0" presId="urn:microsoft.com/office/officeart/2005/8/layout/cycle6"/>
    <dgm:cxn modelId="{D4DA534C-35F0-42CF-8CEC-302B24DB5A3C}" type="presParOf" srcId="{31AD1E12-CFFD-4603-9425-011A8B839687}" destId="{22950187-F379-4086-A456-80CEA9AA5F62}" srcOrd="9" destOrd="0" presId="urn:microsoft.com/office/officeart/2005/8/layout/cycle6"/>
    <dgm:cxn modelId="{36AAC70F-2CF1-42C8-A1F7-FEBA074F718E}" type="presParOf" srcId="{31AD1E12-CFFD-4603-9425-011A8B839687}" destId="{AECCF26C-7E20-4FA1-8C70-E3FB52EF2443}" srcOrd="10" destOrd="0" presId="urn:microsoft.com/office/officeart/2005/8/layout/cycle6"/>
    <dgm:cxn modelId="{E098FD9C-DE4B-4505-BF6A-89E3C79300FA}" type="presParOf" srcId="{31AD1E12-CFFD-4603-9425-011A8B839687}" destId="{7E3E0DEC-9CC9-47BE-BCF7-EAB3D7ACDA39}" srcOrd="11" destOrd="0" presId="urn:microsoft.com/office/officeart/2005/8/layout/cycle6"/>
    <dgm:cxn modelId="{C1EAD6BB-88D3-49C0-8307-91816A70FE03}" type="presParOf" srcId="{31AD1E12-CFFD-4603-9425-011A8B839687}" destId="{E6AB4E3B-7626-4F1C-8EE1-4F30D141C4E0}" srcOrd="12" destOrd="0" presId="urn:microsoft.com/office/officeart/2005/8/layout/cycle6"/>
    <dgm:cxn modelId="{E8EDD84C-EAA1-43D6-9DA3-486EF7177730}" type="presParOf" srcId="{31AD1E12-CFFD-4603-9425-011A8B839687}" destId="{D7DCDD18-E6DE-4A54-9A3E-17C5DFB64F79}" srcOrd="13" destOrd="0" presId="urn:microsoft.com/office/officeart/2005/8/layout/cycle6"/>
    <dgm:cxn modelId="{2FD06424-686E-4FF2-9FB8-17860A778529}" type="presParOf" srcId="{31AD1E12-CFFD-4603-9425-011A8B839687}" destId="{B47C00F1-14FE-4494-8E92-950E2F643A14}" srcOrd="14" destOrd="0" presId="urn:microsoft.com/office/officeart/2005/8/layout/cycle6"/>
    <dgm:cxn modelId="{1F6D65DE-F4CC-4DAA-B62B-222A059C0B5D}" type="presParOf" srcId="{31AD1E12-CFFD-4603-9425-011A8B839687}" destId="{83FD8AA7-99EA-47A9-A9D5-5C7F296C6712}" srcOrd="15" destOrd="0" presId="urn:microsoft.com/office/officeart/2005/8/layout/cycle6"/>
    <dgm:cxn modelId="{7BB876DA-0F75-42DE-A236-9848C0F6A760}" type="presParOf" srcId="{31AD1E12-CFFD-4603-9425-011A8B839687}" destId="{5FF658E6-1486-48D9-BBC3-4B7CF6519144}" srcOrd="16" destOrd="0" presId="urn:microsoft.com/office/officeart/2005/8/layout/cycle6"/>
    <dgm:cxn modelId="{A521EFC8-5F44-4B0C-8F93-D2D04816DDB5}" type="presParOf" srcId="{31AD1E12-CFFD-4603-9425-011A8B839687}" destId="{0448B204-4CF0-4D8C-A3C8-BDBC731784F3}" srcOrd="17" destOrd="0" presId="urn:microsoft.com/office/officeart/2005/8/layout/cycle6"/>
    <dgm:cxn modelId="{579847D4-CEE2-43F6-86CB-142A9CE4FC5E}" type="presParOf" srcId="{31AD1E12-CFFD-4603-9425-011A8B839687}" destId="{D66B0442-8D0F-4E83-BA60-02BAD46E601B}" srcOrd="18" destOrd="0" presId="urn:microsoft.com/office/officeart/2005/8/layout/cycle6"/>
    <dgm:cxn modelId="{9B4C7597-35DE-45B6-AD9A-A3C020C943FC}" type="presParOf" srcId="{31AD1E12-CFFD-4603-9425-011A8B839687}" destId="{5B82D652-4EA8-4E00-8D9A-899CB181CF9F}" srcOrd="19" destOrd="0" presId="urn:microsoft.com/office/officeart/2005/8/layout/cycle6"/>
    <dgm:cxn modelId="{1ECC060D-D007-4B9B-A602-B7CA7E7BC30D}" type="presParOf" srcId="{31AD1E12-CFFD-4603-9425-011A8B839687}" destId="{1AD8111E-734E-4D67-BDBA-355B8C6DA1DA}" srcOrd="20" destOrd="0" presId="urn:microsoft.com/office/officeart/2005/8/layout/cycle6"/>
    <dgm:cxn modelId="{1414BB82-31E9-4C11-A2B6-C21954D5CD29}" type="presParOf" srcId="{31AD1E12-CFFD-4603-9425-011A8B839687}" destId="{EF7CF3BF-D172-4F31-94B1-6B10ECE7FA88}" srcOrd="21" destOrd="0" presId="urn:microsoft.com/office/officeart/2005/8/layout/cycle6"/>
    <dgm:cxn modelId="{76FCBB28-5396-4528-BB4F-671CA4AC209B}" type="presParOf" srcId="{31AD1E12-CFFD-4603-9425-011A8B839687}" destId="{4DA25320-330C-47EA-8B79-765A2783041E}" srcOrd="22" destOrd="0" presId="urn:microsoft.com/office/officeart/2005/8/layout/cycle6"/>
    <dgm:cxn modelId="{8785555D-7340-4B28-B9AF-29925B419EB4}" type="presParOf" srcId="{31AD1E12-CFFD-4603-9425-011A8B839687}" destId="{0A785DE7-2F2B-4110-B04A-08E398EAD223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88AF5-CDA8-406C-857F-C52CBA392432}">
      <dsp:nvSpPr>
        <dsp:cNvPr id="0" name=""/>
        <dsp:cNvSpPr/>
      </dsp:nvSpPr>
      <dsp:spPr>
        <a:xfrm>
          <a:off x="0" y="277301"/>
          <a:ext cx="70009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B334FA-3F85-4524-B7EC-494C840D25C3}">
      <dsp:nvSpPr>
        <dsp:cNvPr id="0" name=""/>
        <dsp:cNvSpPr/>
      </dsp:nvSpPr>
      <dsp:spPr>
        <a:xfrm>
          <a:off x="350046" y="85421"/>
          <a:ext cx="490064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233" tIns="0" rIns="18523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 Мелкая и крупная моторика</a:t>
          </a:r>
          <a:endParaRPr lang="ru-RU" sz="1300" kern="1200" dirty="0"/>
        </a:p>
      </dsp:txBody>
      <dsp:txXfrm>
        <a:off x="350046" y="85421"/>
        <a:ext cx="4900646" cy="383760"/>
      </dsp:txXfrm>
    </dsp:sp>
    <dsp:sp modelId="{B2E9FB42-B4BB-40BF-9109-39BCDF42C555}">
      <dsp:nvSpPr>
        <dsp:cNvPr id="0" name=""/>
        <dsp:cNvSpPr/>
      </dsp:nvSpPr>
      <dsp:spPr>
        <a:xfrm>
          <a:off x="0" y="866981"/>
          <a:ext cx="70009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B06B51-EF45-4DEC-B7B8-F5C0CE113722}">
      <dsp:nvSpPr>
        <dsp:cNvPr id="0" name=""/>
        <dsp:cNvSpPr/>
      </dsp:nvSpPr>
      <dsp:spPr>
        <a:xfrm>
          <a:off x="350046" y="675101"/>
          <a:ext cx="490064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233" tIns="0" rIns="18523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Координация движений</a:t>
          </a:r>
          <a:endParaRPr lang="ru-RU" sz="1300" kern="1200" dirty="0"/>
        </a:p>
      </dsp:txBody>
      <dsp:txXfrm>
        <a:off x="350046" y="675101"/>
        <a:ext cx="4900646" cy="383760"/>
      </dsp:txXfrm>
    </dsp:sp>
    <dsp:sp modelId="{BA13DA3F-2C4B-495E-AC6B-E32EFB0FE76C}">
      <dsp:nvSpPr>
        <dsp:cNvPr id="0" name=""/>
        <dsp:cNvSpPr/>
      </dsp:nvSpPr>
      <dsp:spPr>
        <a:xfrm>
          <a:off x="0" y="1456661"/>
          <a:ext cx="70009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5EBDB0-5D5E-4058-9D65-53244909FB07}">
      <dsp:nvSpPr>
        <dsp:cNvPr id="0" name=""/>
        <dsp:cNvSpPr/>
      </dsp:nvSpPr>
      <dsp:spPr>
        <a:xfrm>
          <a:off x="350046" y="1264781"/>
          <a:ext cx="490064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233" tIns="0" rIns="18523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Пространственная ориентировка</a:t>
          </a:r>
          <a:endParaRPr lang="ru-RU" sz="1300" kern="1200" dirty="0"/>
        </a:p>
      </dsp:txBody>
      <dsp:txXfrm>
        <a:off x="350046" y="1264781"/>
        <a:ext cx="4900646" cy="383760"/>
      </dsp:txXfrm>
    </dsp:sp>
    <dsp:sp modelId="{9236170D-DB26-4990-8214-AF68B5D28D02}">
      <dsp:nvSpPr>
        <dsp:cNvPr id="0" name=""/>
        <dsp:cNvSpPr/>
      </dsp:nvSpPr>
      <dsp:spPr>
        <a:xfrm>
          <a:off x="0" y="2046341"/>
          <a:ext cx="70009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639CB5-5866-4B0E-9128-3D205462BF24}">
      <dsp:nvSpPr>
        <dsp:cNvPr id="0" name=""/>
        <dsp:cNvSpPr/>
      </dsp:nvSpPr>
      <dsp:spPr>
        <a:xfrm>
          <a:off x="350046" y="1854461"/>
          <a:ext cx="490064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233" tIns="0" rIns="18523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Разные группы мышц</a:t>
          </a:r>
          <a:endParaRPr lang="ru-RU" sz="1300" kern="1200" dirty="0"/>
        </a:p>
      </dsp:txBody>
      <dsp:txXfrm>
        <a:off x="350046" y="1854461"/>
        <a:ext cx="4900646" cy="383760"/>
      </dsp:txXfrm>
    </dsp:sp>
    <dsp:sp modelId="{19BD068F-5B37-4F4C-A47F-6B5751628BFC}">
      <dsp:nvSpPr>
        <dsp:cNvPr id="0" name=""/>
        <dsp:cNvSpPr/>
      </dsp:nvSpPr>
      <dsp:spPr>
        <a:xfrm>
          <a:off x="0" y="2636021"/>
          <a:ext cx="70009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19398E-CEEC-4D9F-B39D-6892D4C38D05}">
      <dsp:nvSpPr>
        <dsp:cNvPr id="0" name=""/>
        <dsp:cNvSpPr/>
      </dsp:nvSpPr>
      <dsp:spPr>
        <a:xfrm>
          <a:off x="350046" y="2444141"/>
          <a:ext cx="490064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233" tIns="0" rIns="18523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Цветовое восприятие,  внимание, моторные навыки</a:t>
          </a:r>
          <a:endParaRPr lang="ru-RU" sz="1300" kern="1200" dirty="0"/>
        </a:p>
      </dsp:txBody>
      <dsp:txXfrm>
        <a:off x="350046" y="2444141"/>
        <a:ext cx="4900646" cy="383760"/>
      </dsp:txXfrm>
    </dsp:sp>
    <dsp:sp modelId="{70B32085-6F02-4500-A724-8D808B9F3D6F}">
      <dsp:nvSpPr>
        <dsp:cNvPr id="0" name=""/>
        <dsp:cNvSpPr/>
      </dsp:nvSpPr>
      <dsp:spPr>
        <a:xfrm>
          <a:off x="0" y="3225701"/>
          <a:ext cx="70009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DF1C57-9C63-4B1E-AF1F-CF8E06C3E97C}">
      <dsp:nvSpPr>
        <dsp:cNvPr id="0" name=""/>
        <dsp:cNvSpPr/>
      </dsp:nvSpPr>
      <dsp:spPr>
        <a:xfrm>
          <a:off x="350046" y="3033821"/>
          <a:ext cx="490064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233" tIns="0" rIns="18523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Познавательная деятельность</a:t>
          </a:r>
          <a:endParaRPr lang="ru-RU" sz="1300" kern="1200" dirty="0"/>
        </a:p>
      </dsp:txBody>
      <dsp:txXfrm>
        <a:off x="350046" y="3033821"/>
        <a:ext cx="4900646" cy="383760"/>
      </dsp:txXfrm>
    </dsp:sp>
    <dsp:sp modelId="{E5357820-E895-418C-8619-25DFE49B2FF6}">
      <dsp:nvSpPr>
        <dsp:cNvPr id="0" name=""/>
        <dsp:cNvSpPr/>
      </dsp:nvSpPr>
      <dsp:spPr>
        <a:xfrm>
          <a:off x="0" y="3815381"/>
          <a:ext cx="70009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C8D380-1026-4113-9512-FBBFA7C26C66}">
      <dsp:nvSpPr>
        <dsp:cNvPr id="0" name=""/>
        <dsp:cNvSpPr/>
      </dsp:nvSpPr>
      <dsp:spPr>
        <a:xfrm>
          <a:off x="350046" y="3623501"/>
          <a:ext cx="490064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233" tIns="0" rIns="18523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Эмоционально-волевая направленность</a:t>
          </a:r>
          <a:endParaRPr lang="ru-RU" sz="1300" kern="1200" dirty="0"/>
        </a:p>
      </dsp:txBody>
      <dsp:txXfrm>
        <a:off x="350046" y="3623501"/>
        <a:ext cx="4900646" cy="383760"/>
      </dsp:txXfrm>
    </dsp:sp>
    <dsp:sp modelId="{A89E176A-EAC4-484B-ACFE-285696496335}">
      <dsp:nvSpPr>
        <dsp:cNvPr id="0" name=""/>
        <dsp:cNvSpPr/>
      </dsp:nvSpPr>
      <dsp:spPr>
        <a:xfrm>
          <a:off x="0" y="4405061"/>
          <a:ext cx="70009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50D890-B13A-4EB1-BBF2-FF296091CF6F}">
      <dsp:nvSpPr>
        <dsp:cNvPr id="0" name=""/>
        <dsp:cNvSpPr/>
      </dsp:nvSpPr>
      <dsp:spPr>
        <a:xfrm>
          <a:off x="350046" y="4213181"/>
          <a:ext cx="4900646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233" tIns="0" rIns="18523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Коррекция физических отклонений</a:t>
          </a:r>
          <a:endParaRPr lang="ru-RU" sz="1300" kern="1200" dirty="0"/>
        </a:p>
      </dsp:txBody>
      <dsp:txXfrm>
        <a:off x="350046" y="4213181"/>
        <a:ext cx="4900646" cy="3837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D4D94D-F13F-480F-BBCD-2B6219D3CF05}">
      <dsp:nvSpPr>
        <dsp:cNvPr id="0" name=""/>
        <dsp:cNvSpPr/>
      </dsp:nvSpPr>
      <dsp:spPr>
        <a:xfrm>
          <a:off x="3712822" y="528"/>
          <a:ext cx="1146914" cy="745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Безопасны</a:t>
          </a:r>
          <a:endParaRPr lang="ru-RU" sz="1100" b="1" kern="1200" dirty="0"/>
        </a:p>
      </dsp:txBody>
      <dsp:txXfrm>
        <a:off x="3712822" y="528"/>
        <a:ext cx="1146914" cy="745494"/>
      </dsp:txXfrm>
    </dsp:sp>
    <dsp:sp modelId="{508B2AF1-F52D-4303-8CD3-2BC536FF111D}">
      <dsp:nvSpPr>
        <dsp:cNvPr id="0" name=""/>
        <dsp:cNvSpPr/>
      </dsp:nvSpPr>
      <dsp:spPr>
        <a:xfrm>
          <a:off x="1694879" y="373276"/>
          <a:ext cx="5182801" cy="5182801"/>
        </a:xfrm>
        <a:custGeom>
          <a:avLst/>
          <a:gdLst/>
          <a:ahLst/>
          <a:cxnLst/>
          <a:rect l="0" t="0" r="0" b="0"/>
          <a:pathLst>
            <a:path>
              <a:moveTo>
                <a:pt x="3173153" y="66144"/>
              </a:moveTo>
              <a:arcTo wR="2591400" hR="2591400" stAng="16978386" swAng="111143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DE396A-2816-40AB-94E9-24C499A4F2A0}">
      <dsp:nvSpPr>
        <dsp:cNvPr id="0" name=""/>
        <dsp:cNvSpPr/>
      </dsp:nvSpPr>
      <dsp:spPr>
        <a:xfrm>
          <a:off x="5545219" y="759532"/>
          <a:ext cx="1146914" cy="745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Практичны</a:t>
          </a:r>
          <a:endParaRPr lang="ru-RU" sz="1100" b="1" kern="1200" dirty="0"/>
        </a:p>
      </dsp:txBody>
      <dsp:txXfrm>
        <a:off x="5545219" y="759532"/>
        <a:ext cx="1146914" cy="745494"/>
      </dsp:txXfrm>
    </dsp:sp>
    <dsp:sp modelId="{AB1080B7-92AD-42BD-9BA3-32A9BA4030C7}">
      <dsp:nvSpPr>
        <dsp:cNvPr id="0" name=""/>
        <dsp:cNvSpPr/>
      </dsp:nvSpPr>
      <dsp:spPr>
        <a:xfrm>
          <a:off x="1694879" y="373276"/>
          <a:ext cx="5182801" cy="5182801"/>
        </a:xfrm>
        <a:custGeom>
          <a:avLst/>
          <a:gdLst/>
          <a:ahLst/>
          <a:cxnLst/>
          <a:rect l="0" t="0" r="0" b="0"/>
          <a:pathLst>
            <a:path>
              <a:moveTo>
                <a:pt x="4739159" y="1141403"/>
              </a:moveTo>
              <a:arcTo wR="2591400" hR="2591400" stAng="19558553" swAng="152976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EB779D-5756-4F90-A332-C86C50E3C4F5}">
      <dsp:nvSpPr>
        <dsp:cNvPr id="0" name=""/>
        <dsp:cNvSpPr/>
      </dsp:nvSpPr>
      <dsp:spPr>
        <a:xfrm>
          <a:off x="6304223" y="2591929"/>
          <a:ext cx="1146914" cy="745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 smtClean="0"/>
            <a:t>Полифукциональны</a:t>
          </a:r>
          <a:endParaRPr lang="ru-RU" sz="1100" b="1" kern="1200" dirty="0"/>
        </a:p>
      </dsp:txBody>
      <dsp:txXfrm>
        <a:off x="6304223" y="2591929"/>
        <a:ext cx="1146914" cy="745494"/>
      </dsp:txXfrm>
    </dsp:sp>
    <dsp:sp modelId="{5A3AF90C-01A5-436C-A83D-BC9AA56B2B58}">
      <dsp:nvSpPr>
        <dsp:cNvPr id="0" name=""/>
        <dsp:cNvSpPr/>
      </dsp:nvSpPr>
      <dsp:spPr>
        <a:xfrm>
          <a:off x="1694879" y="373276"/>
          <a:ext cx="5182801" cy="5182801"/>
        </a:xfrm>
        <a:custGeom>
          <a:avLst/>
          <a:gdLst/>
          <a:ahLst/>
          <a:cxnLst/>
          <a:rect l="0" t="0" r="0" b="0"/>
          <a:pathLst>
            <a:path>
              <a:moveTo>
                <a:pt x="5154149" y="2975687"/>
              </a:moveTo>
              <a:arcTo wR="2591400" hR="2591400" stAng="511680" swAng="152976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950187-F379-4086-A456-80CEA9AA5F62}">
      <dsp:nvSpPr>
        <dsp:cNvPr id="0" name=""/>
        <dsp:cNvSpPr/>
      </dsp:nvSpPr>
      <dsp:spPr>
        <a:xfrm>
          <a:off x="5545219" y="4424326"/>
          <a:ext cx="1146914" cy="745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Долговечны</a:t>
          </a:r>
          <a:endParaRPr lang="ru-RU" sz="1100" b="1" kern="1200" dirty="0"/>
        </a:p>
      </dsp:txBody>
      <dsp:txXfrm>
        <a:off x="5545219" y="4424326"/>
        <a:ext cx="1146914" cy="745494"/>
      </dsp:txXfrm>
    </dsp:sp>
    <dsp:sp modelId="{7E3E0DEC-9CC9-47BE-BCF7-EAB3D7ACDA39}">
      <dsp:nvSpPr>
        <dsp:cNvPr id="0" name=""/>
        <dsp:cNvSpPr/>
      </dsp:nvSpPr>
      <dsp:spPr>
        <a:xfrm>
          <a:off x="1694879" y="373276"/>
          <a:ext cx="5182801" cy="5182801"/>
        </a:xfrm>
        <a:custGeom>
          <a:avLst/>
          <a:gdLst/>
          <a:ahLst/>
          <a:cxnLst/>
          <a:rect l="0" t="0" r="0" b="0"/>
          <a:pathLst>
            <a:path>
              <a:moveTo>
                <a:pt x="3945290" y="4801003"/>
              </a:moveTo>
              <a:arcTo wR="2591400" hR="2591400" stAng="3510177" swAng="111143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AB4E3B-7626-4F1C-8EE1-4F30D141C4E0}">
      <dsp:nvSpPr>
        <dsp:cNvPr id="0" name=""/>
        <dsp:cNvSpPr/>
      </dsp:nvSpPr>
      <dsp:spPr>
        <a:xfrm>
          <a:off x="3712822" y="5183330"/>
          <a:ext cx="1146914" cy="745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Легкие </a:t>
          </a:r>
          <a:endParaRPr lang="ru-RU" sz="1100" b="1" kern="1200" dirty="0"/>
        </a:p>
      </dsp:txBody>
      <dsp:txXfrm>
        <a:off x="3712822" y="5183330"/>
        <a:ext cx="1146914" cy="745494"/>
      </dsp:txXfrm>
    </dsp:sp>
    <dsp:sp modelId="{B47C00F1-14FE-4494-8E92-950E2F643A14}">
      <dsp:nvSpPr>
        <dsp:cNvPr id="0" name=""/>
        <dsp:cNvSpPr/>
      </dsp:nvSpPr>
      <dsp:spPr>
        <a:xfrm>
          <a:off x="1694879" y="373276"/>
          <a:ext cx="5182801" cy="5182801"/>
        </a:xfrm>
        <a:custGeom>
          <a:avLst/>
          <a:gdLst/>
          <a:ahLst/>
          <a:cxnLst/>
          <a:rect l="0" t="0" r="0" b="0"/>
          <a:pathLst>
            <a:path>
              <a:moveTo>
                <a:pt x="2009648" y="5116657"/>
              </a:moveTo>
              <a:arcTo wR="2591400" hR="2591400" stAng="6178386" swAng="111143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FD8AA7-99EA-47A9-A9D5-5C7F296C6712}">
      <dsp:nvSpPr>
        <dsp:cNvPr id="0" name=""/>
        <dsp:cNvSpPr/>
      </dsp:nvSpPr>
      <dsp:spPr>
        <a:xfrm>
          <a:off x="1880425" y="4424326"/>
          <a:ext cx="1146914" cy="745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Изготовлены  из экологически чистых и гигиеничных материалов</a:t>
          </a:r>
          <a:endParaRPr lang="ru-RU" sz="1100" b="1" kern="1200" dirty="0"/>
        </a:p>
      </dsp:txBody>
      <dsp:txXfrm>
        <a:off x="1880425" y="4424326"/>
        <a:ext cx="1146914" cy="745494"/>
      </dsp:txXfrm>
    </dsp:sp>
    <dsp:sp modelId="{0448B204-4CF0-4D8C-A3C8-BDBC731784F3}">
      <dsp:nvSpPr>
        <dsp:cNvPr id="0" name=""/>
        <dsp:cNvSpPr/>
      </dsp:nvSpPr>
      <dsp:spPr>
        <a:xfrm>
          <a:off x="1694879" y="373276"/>
          <a:ext cx="5182801" cy="5182801"/>
        </a:xfrm>
        <a:custGeom>
          <a:avLst/>
          <a:gdLst/>
          <a:ahLst/>
          <a:cxnLst/>
          <a:rect l="0" t="0" r="0" b="0"/>
          <a:pathLst>
            <a:path>
              <a:moveTo>
                <a:pt x="443642" y="4041398"/>
              </a:moveTo>
              <a:arcTo wR="2591400" hR="2591400" stAng="8758553" swAng="152976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6B0442-8D0F-4E83-BA60-02BAD46E601B}">
      <dsp:nvSpPr>
        <dsp:cNvPr id="0" name=""/>
        <dsp:cNvSpPr/>
      </dsp:nvSpPr>
      <dsp:spPr>
        <a:xfrm>
          <a:off x="1121421" y="2591929"/>
          <a:ext cx="1146914" cy="745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Яркая расцветка</a:t>
          </a:r>
          <a:endParaRPr lang="ru-RU" sz="1100" b="1" kern="1200" dirty="0"/>
        </a:p>
      </dsp:txBody>
      <dsp:txXfrm>
        <a:off x="1121421" y="2591929"/>
        <a:ext cx="1146914" cy="745494"/>
      </dsp:txXfrm>
    </dsp:sp>
    <dsp:sp modelId="{1AD8111E-734E-4D67-BDBA-355B8C6DA1DA}">
      <dsp:nvSpPr>
        <dsp:cNvPr id="0" name=""/>
        <dsp:cNvSpPr/>
      </dsp:nvSpPr>
      <dsp:spPr>
        <a:xfrm>
          <a:off x="1694879" y="373276"/>
          <a:ext cx="5182801" cy="5182801"/>
        </a:xfrm>
        <a:custGeom>
          <a:avLst/>
          <a:gdLst/>
          <a:ahLst/>
          <a:cxnLst/>
          <a:rect l="0" t="0" r="0" b="0"/>
          <a:pathLst>
            <a:path>
              <a:moveTo>
                <a:pt x="28651" y="2207114"/>
              </a:moveTo>
              <a:arcTo wR="2591400" hR="2591400" stAng="11311680" swAng="152976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7CF3BF-D172-4F31-94B1-6B10ECE7FA88}">
      <dsp:nvSpPr>
        <dsp:cNvPr id="0" name=""/>
        <dsp:cNvSpPr/>
      </dsp:nvSpPr>
      <dsp:spPr>
        <a:xfrm>
          <a:off x="1880425" y="759532"/>
          <a:ext cx="1146914" cy="745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Выдерживают нагрузку</a:t>
          </a:r>
          <a:endParaRPr lang="ru-RU" sz="1100" b="1" kern="1200" dirty="0"/>
        </a:p>
      </dsp:txBody>
      <dsp:txXfrm>
        <a:off x="1880425" y="759532"/>
        <a:ext cx="1146914" cy="745494"/>
      </dsp:txXfrm>
    </dsp:sp>
    <dsp:sp modelId="{0A785DE7-2F2B-4110-B04A-08E398EAD223}">
      <dsp:nvSpPr>
        <dsp:cNvPr id="0" name=""/>
        <dsp:cNvSpPr/>
      </dsp:nvSpPr>
      <dsp:spPr>
        <a:xfrm>
          <a:off x="1694879" y="373276"/>
          <a:ext cx="5182801" cy="5182801"/>
        </a:xfrm>
        <a:custGeom>
          <a:avLst/>
          <a:gdLst/>
          <a:ahLst/>
          <a:cxnLst/>
          <a:rect l="0" t="0" r="0" b="0"/>
          <a:pathLst>
            <a:path>
              <a:moveTo>
                <a:pt x="1237511" y="381798"/>
              </a:moveTo>
              <a:arcTo wR="2591400" hR="2591400" stAng="14310177" swAng="111143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DEC44-6379-45C6-985A-4B2BA5C0617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F8C0C-285C-4F7D-A305-0B7BD8C012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5E31D0-6F3D-4CA9-8A82-ABFB6C4D6CF9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BEC50A-E7C5-45A3-B9A7-FD748BD77CE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7885014" cy="2857520"/>
          </a:xfrm>
        </p:spPr>
        <p:txBody>
          <a:bodyPr>
            <a:no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Мягкие </a:t>
            </a:r>
            <a:r>
              <a:rPr lang="ru-RU" sz="4000" dirty="0" smtClean="0">
                <a:solidFill>
                  <a:srgbClr val="FF0000"/>
                </a:solidFill>
              </a:rPr>
              <a:t>модульные конструкции и маркеры игрового пространства как средства развития </a:t>
            </a:r>
            <a:r>
              <a:rPr lang="ru-RU" sz="4000" dirty="0" smtClean="0">
                <a:solidFill>
                  <a:srgbClr val="FF0000"/>
                </a:solidFill>
              </a:rPr>
              <a:t>инициативы и  творческого </a:t>
            </a:r>
            <a:r>
              <a:rPr lang="ru-RU" sz="4000" dirty="0" smtClean="0">
                <a:solidFill>
                  <a:srgbClr val="FF0000"/>
                </a:solidFill>
              </a:rPr>
              <a:t>потенциала каждого ребенка.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4357694"/>
            <a:ext cx="4286280" cy="1714512"/>
          </a:xfrm>
        </p:spPr>
        <p:txBody>
          <a:bodyPr>
            <a:normAutofit/>
          </a:bodyPr>
          <a:lstStyle/>
          <a:p>
            <a:endParaRPr lang="ru-RU" sz="1800" dirty="0" smtClean="0">
              <a:solidFill>
                <a:schemeClr val="bg1"/>
              </a:solidFill>
            </a:endParaRPr>
          </a:p>
          <a:p>
            <a:r>
              <a:rPr lang="ru-RU" sz="1800" dirty="0" smtClean="0">
                <a:solidFill>
                  <a:schemeClr val="bg1"/>
                </a:solidFill>
              </a:rPr>
              <a:t>Инструктор по ФК</a:t>
            </a:r>
            <a:endParaRPr lang="ru-RU" sz="1800" dirty="0" smtClean="0">
              <a:solidFill>
                <a:schemeClr val="bg1"/>
              </a:solidFill>
            </a:endParaRPr>
          </a:p>
          <a:p>
            <a:r>
              <a:rPr lang="ru-RU" sz="1800" dirty="0" err="1" smtClean="0">
                <a:solidFill>
                  <a:schemeClr val="bg1"/>
                </a:solidFill>
              </a:rPr>
              <a:t>Макян</a:t>
            </a:r>
            <a:r>
              <a:rPr lang="ru-RU" sz="1800" dirty="0" smtClean="0">
                <a:solidFill>
                  <a:schemeClr val="bg1"/>
                </a:solidFill>
              </a:rPr>
              <a:t> С.Р.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МАДОУ № 18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356"/>
            <a:ext cx="3429024" cy="1785950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 smtClean="0"/>
              <a:t>Маты, </a:t>
            </a:r>
            <a:br>
              <a:rPr lang="ru-RU" sz="3600" b="1" u="sng" dirty="0" smtClean="0"/>
            </a:br>
            <a:r>
              <a:rPr lang="ru-RU" sz="3600" b="1" u="sng" dirty="0" smtClean="0"/>
              <a:t>игровые маты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7170" name="Picture 2" descr="C:\Users\ДетСад18\Desktop\IMG_20170124_120308.jpg"/>
          <p:cNvPicPr>
            <a:picLocks noChangeAspect="1" noChangeArrowheads="1"/>
          </p:cNvPicPr>
          <p:nvPr/>
        </p:nvPicPr>
        <p:blipFill>
          <a:blip r:embed="rId2" cstate="print"/>
          <a:srcRect r="12397"/>
          <a:stretch>
            <a:fillRect/>
          </a:stretch>
        </p:blipFill>
        <p:spPr bwMode="auto">
          <a:xfrm>
            <a:off x="3947764" y="428604"/>
            <a:ext cx="4339012" cy="27860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000372"/>
            <a:ext cx="3948573" cy="36195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5500694" y="6215082"/>
            <a:ext cx="2857520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Мат «Классики»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3357562"/>
            <a:ext cx="2786082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Маты разных цветов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9"/>
            <a:ext cx="2536728" cy="171451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Игровые кубики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ДетСад18\Desktop\спорт\1.1.jpg56e76f7928d18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6177" r="6177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6" name="Picture 2" descr="C:\Users\ДетСад18\Desktop\спорт\cd974cfe0e4bb789f9f3bf08427024dc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4" y="2786058"/>
            <a:ext cx="3071814" cy="30718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4071966" cy="5214974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r>
              <a:rPr lang="ru-RU" sz="3600" b="1" u="sng" dirty="0" smtClean="0"/>
              <a:t>Сухой </a:t>
            </a:r>
            <a:r>
              <a:rPr lang="ru-RU" sz="3600" b="1" u="sng" dirty="0" smtClean="0"/>
              <a:t>бассейн</a:t>
            </a:r>
            <a:br>
              <a:rPr lang="ru-RU" sz="3600" b="1" u="sng" dirty="0" smtClean="0"/>
            </a:br>
            <a:r>
              <a:rPr lang="ru-RU" sz="3600" b="1" u="sng" dirty="0" smtClean="0"/>
              <a:t/>
            </a:r>
            <a:br>
              <a:rPr lang="ru-RU" sz="3600" b="1" u="sng" dirty="0" smtClean="0"/>
            </a:br>
            <a:r>
              <a:rPr lang="ru-RU" sz="2000" i="1" dirty="0" smtClean="0">
                <a:solidFill>
                  <a:srgbClr val="002060"/>
                </a:solidFill>
              </a:rPr>
              <a:t>Удовлетворяет </a:t>
            </a:r>
            <a:r>
              <a:rPr lang="ru-RU" sz="2000" i="1" dirty="0" smtClean="0">
                <a:solidFill>
                  <a:srgbClr val="002060"/>
                </a:solidFill>
              </a:rPr>
              <a:t>потребность ребенка в гармоничных движениях, стимулирует его поисковую и творческую активность, снижает уровень </a:t>
            </a:r>
            <a:r>
              <a:rPr lang="ru-RU" sz="2000" i="1" dirty="0" err="1" smtClean="0">
                <a:solidFill>
                  <a:srgbClr val="002060"/>
                </a:solidFill>
              </a:rPr>
              <a:t>психоэмоционального</a:t>
            </a:r>
            <a:r>
              <a:rPr lang="ru-RU" sz="2000" i="1" dirty="0" smtClean="0">
                <a:solidFill>
                  <a:srgbClr val="002060"/>
                </a:solidFill>
              </a:rPr>
              <a:t> напряжения, корректирует уровень тревожности и агрессивности. Способствует снижению двигательного тонуса, регулируя мышечное напряжение. Развивает пространственное восприятие и представление, тактильную чувствительность.</a:t>
            </a:r>
            <a:endParaRPr lang="ru-RU" sz="2000" i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ДетСад18\Desktop\спорт\11_1[1].jpg"/>
          <p:cNvPicPr>
            <a:picLocks noChangeAspect="1" noChangeArrowheads="1"/>
          </p:cNvPicPr>
          <p:nvPr/>
        </p:nvPicPr>
        <p:blipFill>
          <a:blip r:embed="rId2" cstate="print"/>
          <a:srcRect l="3030" t="2020"/>
          <a:stretch>
            <a:fillRect/>
          </a:stretch>
        </p:blipFill>
        <p:spPr bwMode="auto">
          <a:xfrm>
            <a:off x="4357686" y="1142984"/>
            <a:ext cx="4572034" cy="34647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4214842" cy="150019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Маркеры игрового пространства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8194" name="Picture 2" descr="C:\Users\ДетСад18\Desktop\спорт\image00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14290"/>
            <a:ext cx="3124304" cy="30718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5008" y="3214686"/>
            <a:ext cx="3214710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Макеты - раскладушки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ДетСад18\Desktop\спорт\4bb389af12c216b81a2e98c9ceff2249.jpg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14488"/>
            <a:ext cx="3712553" cy="27860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4143380"/>
            <a:ext cx="2714644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Ширмы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C:\Users\Алексей\Desktop\DSC03320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786182" y="3857628"/>
            <a:ext cx="3514725" cy="263604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572132" y="6429372"/>
            <a:ext cx="2357454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Мишени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tmndetsady.ru/upload/news/2015/03/orig_e5a844d97e73b494fdf20b877750092d.jpg"/>
          <p:cNvPicPr>
            <a:picLocks noChangeAspect="1" noChangeArrowheads="1"/>
          </p:cNvPicPr>
          <p:nvPr/>
        </p:nvPicPr>
        <p:blipFill>
          <a:blip r:embed="rId2" cstate="print"/>
          <a:srcRect t="15385"/>
          <a:stretch>
            <a:fillRect/>
          </a:stretch>
        </p:blipFill>
        <p:spPr bwMode="auto">
          <a:xfrm>
            <a:off x="5429256" y="357166"/>
            <a:ext cx="3714744" cy="235743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«Лесенка»</a:t>
            </a:r>
            <a:endParaRPr lang="ru-RU" sz="3600" b="1" dirty="0"/>
          </a:p>
        </p:txBody>
      </p:sp>
      <p:pic>
        <p:nvPicPr>
          <p:cNvPr id="13316" name="Picture 4" descr="http://tmndetsady.ru/upload/news/2015/03/orig_54be75c0c7633ff1a0d1351e2641ddcc.jpg"/>
          <p:cNvPicPr>
            <a:picLocks noChangeAspect="1" noChangeArrowheads="1"/>
          </p:cNvPicPr>
          <p:nvPr/>
        </p:nvPicPr>
        <p:blipFill>
          <a:blip r:embed="rId3" cstate="print"/>
          <a:srcRect t="24390"/>
          <a:stretch>
            <a:fillRect/>
          </a:stretch>
        </p:blipFill>
        <p:spPr bwMode="auto">
          <a:xfrm>
            <a:off x="500034" y="4143380"/>
            <a:ext cx="3905237" cy="221454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715140" y="2714620"/>
            <a:ext cx="2428860" cy="6429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«Корабль»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6143644"/>
            <a:ext cx="2143140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«Автобус»</a:t>
            </a:r>
            <a:endParaRPr lang="ru-RU" dirty="0"/>
          </a:p>
        </p:txBody>
      </p:sp>
      <p:pic>
        <p:nvPicPr>
          <p:cNvPr id="13318" name="Picture 6" descr="http://tmndetsady.ru/upload/news/2015/03/orig_339328abb94b94f8e8ef17c8807d3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571876"/>
            <a:ext cx="3710014" cy="271464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072330" y="6143644"/>
            <a:ext cx="1857388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«Дом»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2000240"/>
            <a:ext cx="3429024" cy="18573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-</a:t>
            </a:r>
            <a:r>
              <a:rPr lang="ru-RU" b="1" i="1" dirty="0" smtClean="0">
                <a:solidFill>
                  <a:srgbClr val="002060"/>
                </a:solidFill>
              </a:rPr>
              <a:t>Прыжки </a:t>
            </a:r>
          </a:p>
          <a:p>
            <a:pPr algn="just">
              <a:buFontTx/>
              <a:buChar char="-"/>
            </a:pPr>
            <a:r>
              <a:rPr lang="ru-RU" b="1" i="1" dirty="0" smtClean="0">
                <a:solidFill>
                  <a:srgbClr val="002060"/>
                </a:solidFill>
              </a:rPr>
              <a:t>Метание</a:t>
            </a:r>
          </a:p>
          <a:p>
            <a:pPr algn="just">
              <a:buFontTx/>
              <a:buChar char="-"/>
            </a:pPr>
            <a:r>
              <a:rPr lang="ru-RU" b="1" i="1" dirty="0" err="1" smtClean="0">
                <a:solidFill>
                  <a:srgbClr val="002060"/>
                </a:solidFill>
              </a:rPr>
              <a:t>Подлезание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just">
              <a:buFontTx/>
              <a:buChar char="-"/>
            </a:pPr>
            <a:r>
              <a:rPr lang="ru-RU" b="1" i="1" dirty="0" smtClean="0">
                <a:solidFill>
                  <a:srgbClr val="002060"/>
                </a:solidFill>
              </a:rPr>
              <a:t>Перешагивание</a:t>
            </a:r>
          </a:p>
          <a:p>
            <a:pPr algn="just">
              <a:buFontTx/>
              <a:buChar char="-"/>
            </a:pPr>
            <a:r>
              <a:rPr lang="ru-RU" b="1" i="1" dirty="0" smtClean="0">
                <a:solidFill>
                  <a:srgbClr val="002060"/>
                </a:solidFill>
              </a:rPr>
              <a:t>Прокатывание мяча</a:t>
            </a:r>
          </a:p>
          <a:p>
            <a:pPr algn="just">
              <a:buFontTx/>
              <a:buChar char="-"/>
            </a:pPr>
            <a:r>
              <a:rPr lang="ru-RU" b="1" i="1" dirty="0" smtClean="0">
                <a:solidFill>
                  <a:srgbClr val="002060"/>
                </a:solidFill>
              </a:rPr>
              <a:t>Передача мяча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85794"/>
            <a:ext cx="4429156" cy="27860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i="1" dirty="0" smtClean="0"/>
              <a:t>С нашей точки зрения, такое оборудование имеет высокую эффективность для физкультурно-оздоровительной работы. Оно привлекательно для детей, способствует желанию заниматься и придумывать новые упражнения. </a:t>
            </a:r>
            <a:endParaRPr lang="ru-RU" sz="5400" i="1" dirty="0"/>
          </a:p>
        </p:txBody>
      </p:sp>
      <p:pic>
        <p:nvPicPr>
          <p:cNvPr id="3074" name="Picture 2" descr="C:\Users\ДетСад18\Desktop\спорт\IMG_20170130_1057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4966" y="1117495"/>
            <a:ext cx="3229034" cy="5740505"/>
          </a:xfrm>
          <a:prstGeom prst="rect">
            <a:avLst/>
          </a:prstGeom>
          <a:noFill/>
        </p:spPr>
      </p:pic>
      <p:pic>
        <p:nvPicPr>
          <p:cNvPr id="4" name="Picture 4" descr="C:\Users\ДетСад18\Desktop\спорт\IMG_20170130_105357 - копия.jpg"/>
          <p:cNvPicPr>
            <a:picLocks noChangeAspect="1" noChangeArrowheads="1"/>
          </p:cNvPicPr>
          <p:nvPr/>
        </p:nvPicPr>
        <p:blipFill>
          <a:blip r:embed="rId3" cstate="print"/>
          <a:srcRect t="24054"/>
          <a:stretch>
            <a:fillRect/>
          </a:stretch>
        </p:blipFill>
        <p:spPr bwMode="auto">
          <a:xfrm>
            <a:off x="1928794" y="3786190"/>
            <a:ext cx="2322180" cy="3071810"/>
          </a:xfrm>
          <a:prstGeom prst="rect">
            <a:avLst/>
          </a:prstGeom>
          <a:noFill/>
        </p:spPr>
      </p:pic>
      <p:pic>
        <p:nvPicPr>
          <p:cNvPr id="5" name="Picture 2" descr="C:\Users\ДетСад18\Desktop\спорт\IMG_20170130_1051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6190"/>
            <a:ext cx="1928794" cy="3071810"/>
          </a:xfrm>
          <a:prstGeom prst="rect">
            <a:avLst/>
          </a:prstGeom>
          <a:noFill/>
        </p:spPr>
      </p:pic>
      <p:pic>
        <p:nvPicPr>
          <p:cNvPr id="6" name="Picture 2" descr="C:\Users\ДетСад18\Desktop\спорт\IMG_20170130_105438.jpg"/>
          <p:cNvPicPr>
            <a:picLocks noChangeAspect="1" noChangeArrowheads="1"/>
          </p:cNvPicPr>
          <p:nvPr/>
        </p:nvPicPr>
        <p:blipFill>
          <a:blip r:embed="rId5" cstate="print"/>
          <a:srcRect b="15908"/>
          <a:stretch>
            <a:fillRect/>
          </a:stretch>
        </p:blipFill>
        <p:spPr bwMode="auto">
          <a:xfrm>
            <a:off x="4143372" y="3786190"/>
            <a:ext cx="2054776" cy="3071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15370" cy="285752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Спасибо за внимание!!!</a:t>
            </a:r>
            <a:endParaRPr lang="ru-RU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6200000">
            <a:off x="-1428792" y="3000372"/>
            <a:ext cx="4857784" cy="8572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мягкие модули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Picture 3" descr="C:\Users\ДетСад18\Desktop\спорт\IMG_20170124_120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57166"/>
            <a:ext cx="3018086" cy="18039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ДетСад18\Desktop\спорт\5700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28604"/>
            <a:ext cx="2468562" cy="24685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ДетСад18\Desktop\спорт\11_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428868"/>
            <a:ext cx="2905147" cy="2178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t="35719" r="25634"/>
          <a:stretch>
            <a:fillRect/>
          </a:stretch>
        </p:blipFill>
        <p:spPr bwMode="auto">
          <a:xfrm>
            <a:off x="6143636" y="4857760"/>
            <a:ext cx="2447549" cy="158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ДетСад18\Desktop\IMG_20170124_120308.jpg"/>
          <p:cNvPicPr>
            <a:picLocks noChangeAspect="1" noChangeArrowheads="1"/>
          </p:cNvPicPr>
          <p:nvPr/>
        </p:nvPicPr>
        <p:blipFill>
          <a:blip r:embed="rId6" cstate="print"/>
          <a:srcRect r="14185"/>
          <a:stretch>
            <a:fillRect/>
          </a:stretch>
        </p:blipFill>
        <p:spPr bwMode="auto">
          <a:xfrm>
            <a:off x="2357422" y="4627650"/>
            <a:ext cx="3143272" cy="2230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ДетСад18\Desktop\спорт\cd974cfe0e4bb789f9f3bf08427024dc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2357430"/>
            <a:ext cx="2071682" cy="2071682"/>
          </a:xfrm>
          <a:prstGeom prst="rect">
            <a:avLst/>
          </a:prstGeom>
          <a:noFill/>
        </p:spPr>
      </p:pic>
      <p:sp>
        <p:nvSpPr>
          <p:cNvPr id="10" name="Стрелка вправо 9"/>
          <p:cNvSpPr/>
          <p:nvPr/>
        </p:nvSpPr>
        <p:spPr>
          <a:xfrm>
            <a:off x="1928794" y="2928934"/>
            <a:ext cx="92869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928662" y="1397000"/>
          <a:ext cx="7000924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785918" y="642918"/>
            <a:ext cx="4786346" cy="7143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Мягкие модули развивают: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57158" y="428604"/>
          <a:ext cx="8572560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2928926" y="2571744"/>
            <a:ext cx="3357586" cy="192882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Модульное оборудование отвечает всем требованиям охраны жизни и здоровья детей 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Картинки по запросу модул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8227" y="5072074"/>
            <a:ext cx="1995773" cy="1785926"/>
          </a:xfrm>
          <a:prstGeom prst="rect">
            <a:avLst/>
          </a:prstGeom>
          <a:noFill/>
        </p:spPr>
      </p:pic>
      <p:pic>
        <p:nvPicPr>
          <p:cNvPr id="6148" name="Picture 4" descr="Картинки по запросу модули"/>
          <p:cNvPicPr>
            <a:picLocks noChangeAspect="1" noChangeArrowheads="1"/>
          </p:cNvPicPr>
          <p:nvPr/>
        </p:nvPicPr>
        <p:blipFill>
          <a:blip r:embed="rId8" cstate="print"/>
          <a:srcRect l="15383" r="19231" b="8583"/>
          <a:stretch>
            <a:fillRect/>
          </a:stretch>
        </p:blipFill>
        <p:spPr bwMode="auto">
          <a:xfrm>
            <a:off x="285720" y="954224"/>
            <a:ext cx="1214446" cy="154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71547"/>
            <a:ext cx="2536728" cy="14287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Использование мягких конструкций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57158" y="3143247"/>
            <a:ext cx="2462242" cy="1864857"/>
          </a:xfrm>
        </p:spPr>
        <p:txBody>
          <a:bodyPr/>
          <a:lstStyle/>
          <a:p>
            <a:pPr algn="just">
              <a:buFontTx/>
              <a:buChar char="-"/>
            </a:pPr>
            <a:r>
              <a:rPr lang="ru-RU" b="1" i="1" dirty="0" smtClean="0"/>
              <a:t>Физкультурные занятия</a:t>
            </a:r>
          </a:p>
          <a:p>
            <a:pPr algn="just">
              <a:buFontTx/>
              <a:buChar char="-"/>
            </a:pPr>
            <a:r>
              <a:rPr lang="ru-RU" b="1" i="1" dirty="0" smtClean="0"/>
              <a:t>«Минутки творческой активности»</a:t>
            </a:r>
          </a:p>
          <a:p>
            <a:pPr algn="just">
              <a:buFontTx/>
              <a:buChar char="-"/>
            </a:pPr>
            <a:r>
              <a:rPr lang="ru-RU" b="1" i="1" dirty="0" smtClean="0"/>
              <a:t>Утренняя гимнастика</a:t>
            </a:r>
          </a:p>
          <a:p>
            <a:pPr algn="just">
              <a:buFontTx/>
              <a:buChar char="-"/>
            </a:pPr>
            <a:r>
              <a:rPr lang="ru-RU" b="1" i="1" dirty="0" smtClean="0"/>
              <a:t>Подвижные игры</a:t>
            </a:r>
          </a:p>
          <a:p>
            <a:pPr algn="just">
              <a:buFontTx/>
              <a:buChar char="-"/>
            </a:pPr>
            <a:r>
              <a:rPr lang="ru-RU" b="1" i="1" dirty="0" smtClean="0"/>
              <a:t>Индивидуальная работа с детьми</a:t>
            </a:r>
            <a:endParaRPr lang="ru-RU" b="1" i="1" dirty="0"/>
          </a:p>
        </p:txBody>
      </p:sp>
      <p:pic>
        <p:nvPicPr>
          <p:cNvPr id="5" name="Picture 5" descr="C:\Users\ДетСад18\Desktop\спорт\IMG_20170130_10564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6943" r="20532"/>
          <a:stretch>
            <a:fillRect/>
          </a:stretch>
        </p:blipFill>
        <p:spPr bwMode="auto">
          <a:xfrm rot="420000">
            <a:off x="3580868" y="1180122"/>
            <a:ext cx="4367059" cy="3931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85794"/>
            <a:ext cx="2714644" cy="1071571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Развивающие модули 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85720" y="2828785"/>
            <a:ext cx="2533680" cy="217932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«Черепашка»</a:t>
            </a:r>
          </a:p>
          <a:p>
            <a:endParaRPr lang="ru-RU" sz="2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Цель - развитие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мелкой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моторики, умение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договариваться, уступать.</a:t>
            </a:r>
            <a:endParaRPr lang="ru-RU" sz="17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955" r="5955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3071834" cy="5643602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/>
              <a:t>Сенсорные </a:t>
            </a:r>
            <a:r>
              <a:rPr lang="ru-RU" sz="2800" b="1" u="sng" dirty="0" smtClean="0"/>
              <a:t>дорожки</a:t>
            </a:r>
            <a:br>
              <a:rPr lang="ru-RU" sz="2800" b="1" u="sng" dirty="0" smtClean="0"/>
            </a:b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>
                <a:solidFill>
                  <a:srgbClr val="002060"/>
                </a:solidFill>
              </a:rPr>
              <a:t>Использование сенсорных дорожек способствует развитию у детей внимательности, координации движений, ловкости, согласованности движений рук, ног, туловища, точности движений.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2050" name="Picture 2" descr="C:\Users\ДетСад18\Desktop\спорт\Kids-Fun-Play-Indoor-Outdoor-Balance-Training-Sensory-Integration-Equipment-Team-Game-20PCS-Se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357562"/>
            <a:ext cx="3143252" cy="3143252"/>
          </a:xfrm>
          <a:prstGeom prst="rect">
            <a:avLst/>
          </a:prstGeom>
          <a:noFill/>
        </p:spPr>
      </p:pic>
      <p:pic>
        <p:nvPicPr>
          <p:cNvPr id="2051" name="Picture 3" descr="C:\Users\ДетСад18\Desktop\спорт\57001[1].jpg"/>
          <p:cNvPicPr>
            <a:picLocks noChangeAspect="1" noChangeArrowheads="1"/>
          </p:cNvPicPr>
          <p:nvPr/>
        </p:nvPicPr>
        <p:blipFill>
          <a:blip r:embed="rId3" cstate="print"/>
          <a:srcRect l="15198" t="8207" r="10941" b="20668"/>
          <a:stretch>
            <a:fillRect/>
          </a:stretch>
        </p:blipFill>
        <p:spPr bwMode="auto">
          <a:xfrm>
            <a:off x="6706897" y="1428736"/>
            <a:ext cx="2151383" cy="2071702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t="14939" b="14939"/>
          <a:stretch>
            <a:fillRect/>
          </a:stretch>
        </p:blipFill>
        <p:spPr bwMode="auto">
          <a:xfrm rot="420000">
            <a:off x="3726391" y="817810"/>
            <a:ext cx="3093034" cy="2633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4429156" cy="4929222"/>
          </a:xfrm>
        </p:spPr>
        <p:txBody>
          <a:bodyPr>
            <a:noAutofit/>
          </a:bodyPr>
          <a:lstStyle/>
          <a:p>
            <a:pPr algn="ctr"/>
            <a:r>
              <a:rPr lang="ru-RU" sz="2800" b="1" u="sng" dirty="0" smtClean="0"/>
              <a:t>Многофункциональная дорожка для профилактики </a:t>
            </a:r>
            <a:r>
              <a:rPr lang="ru-RU" sz="2800" b="1" u="sng" dirty="0" smtClean="0"/>
              <a:t>плоскостопия</a:t>
            </a:r>
            <a:br>
              <a:rPr lang="ru-RU" sz="2800" b="1" u="sng" dirty="0" smtClean="0"/>
            </a:b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Корригирующие дорожки развивают координацию движений, способствуют профилактике плоскостопия.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146" name="Picture 2" descr="C:\Users\ДетСад18\Desktop\спорт\IMG_20170124_115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357166"/>
            <a:ext cx="2143140" cy="3810027"/>
          </a:xfrm>
          <a:prstGeom prst="rect">
            <a:avLst/>
          </a:prstGeom>
          <a:noFill/>
        </p:spPr>
      </p:pic>
      <p:pic>
        <p:nvPicPr>
          <p:cNvPr id="1026" name="Picture 2" descr="C:\Users\ДетСад18\Desktop\спорт\IMG_20170130_1054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357430"/>
            <a:ext cx="2139077" cy="38028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428604"/>
            <a:ext cx="4643470" cy="22860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>
                <a:cs typeface="Aharoni" pitchFamily="2" charset="-79"/>
              </a:rPr>
              <a:t>Игровые модули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ДетСад18\Desktop\спорт\IMG_20170124_1159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85727"/>
            <a:ext cx="2571769" cy="3915373"/>
          </a:xfrm>
          <a:prstGeom prst="rect">
            <a:avLst/>
          </a:prstGeom>
          <a:noFill/>
        </p:spPr>
      </p:pic>
      <p:pic>
        <p:nvPicPr>
          <p:cNvPr id="1027" name="Picture 3" descr="C:\Users\ДетСад18\Desktop\спорт\IMG_20170124_1200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857628"/>
            <a:ext cx="4661160" cy="2786082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285860"/>
            <a:ext cx="3857652" cy="298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90944"/>
            <a:ext cx="3143240" cy="296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281</TotalTime>
  <Words>181</Words>
  <Application>Microsoft Office PowerPoint</Application>
  <PresentationFormat>Экран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   Мягкие модульные конструкции и маркеры игрового пространства как средства развития инициативы и  творческого потенциала каждого ребенка.</vt:lpstr>
      <vt:lpstr>Слайд 2</vt:lpstr>
      <vt:lpstr>Слайд 3</vt:lpstr>
      <vt:lpstr>Слайд 4</vt:lpstr>
      <vt:lpstr>Использование мягких конструкций</vt:lpstr>
      <vt:lpstr>Развивающие модули </vt:lpstr>
      <vt:lpstr>Сенсорные дорожки   Использование сенсорных дорожек способствует развитию у детей внимательности, координации движений, ловкости, согласованности движений рук, ног, туловища, точности движений. </vt:lpstr>
      <vt:lpstr>Многофункциональная дорожка для профилактики плоскостопия   Корригирующие дорожки развивают координацию движений, способствуют профилактике плоскостопия. </vt:lpstr>
      <vt:lpstr>Игровые модули   </vt:lpstr>
      <vt:lpstr>Маты,  игровые маты   </vt:lpstr>
      <vt:lpstr>Игровые кубики</vt:lpstr>
      <vt:lpstr>                    Сухой бассейн  Удовлетворяет потребность ребенка в гармоничных движениях, стимулирует его поисковую и творческую активность, снижает уровень психоэмоционального напряжения, корректирует уровень тревожности и агрессивности. Способствует снижению двигательного тонуса, регулируя мышечное напряжение. Развивает пространственное восприятие и представление, тактильную чувствительность.</vt:lpstr>
      <vt:lpstr>Маркеры игрового пространства </vt:lpstr>
      <vt:lpstr>«Лесенка»</vt:lpstr>
      <vt:lpstr>С нашей точки зрения, такое оборудование имеет высокую эффективность для физкультурно-оздоровительной работы. Оно привлекательно для детей, способствует желанию заниматься и придумывать новые упражнения. 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Мягкие модульные конструкции и маркеры игрового пространства как средства развития творческого потенциала каждого ребенка.</dc:title>
  <dc:creator>ДетСад18</dc:creator>
  <cp:lastModifiedBy>Samsung</cp:lastModifiedBy>
  <cp:revision>30</cp:revision>
  <dcterms:created xsi:type="dcterms:W3CDTF">2017-01-27T08:18:59Z</dcterms:created>
  <dcterms:modified xsi:type="dcterms:W3CDTF">2017-02-05T10:44:01Z</dcterms:modified>
</cp:coreProperties>
</file>