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5" r:id="rId3"/>
    <p:sldId id="280" r:id="rId4"/>
    <p:sldId id="259" r:id="rId5"/>
    <p:sldId id="276" r:id="rId6"/>
    <p:sldId id="281" r:id="rId7"/>
    <p:sldId id="272" r:id="rId8"/>
    <p:sldId id="277" r:id="rId9"/>
    <p:sldId id="282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FF00FF"/>
    <a:srgbClr val="006600"/>
    <a:srgbClr val="008000"/>
    <a:srgbClr val="79E7F3"/>
    <a:srgbClr val="CCECFF"/>
    <a:srgbClr val="FFCC66"/>
    <a:srgbClr val="422C16"/>
    <a:srgbClr val="0C788E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23" autoAdjust="0"/>
    <p:restoredTop sz="94652" autoAdjust="0"/>
  </p:normalViewPr>
  <p:slideViewPr>
    <p:cSldViewPr>
      <p:cViewPr>
        <p:scale>
          <a:sx n="66" d="100"/>
          <a:sy n="66" d="100"/>
        </p:scale>
        <p:origin x="-888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93-e14375570909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04721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358082" y="6643710"/>
            <a:ext cx="1785918" cy="214290"/>
          </a:xfrm>
          <a:prstGeom prst="round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Котлас, 2016 г.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24"/>
          <a:stretch>
            <a:fillRect/>
          </a:stretch>
        </p:blipFill>
        <p:spPr bwMode="auto">
          <a:xfrm>
            <a:off x="310924" y="417443"/>
            <a:ext cx="3973044" cy="2723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18" y="2396203"/>
            <a:ext cx="598998" cy="81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Рисунок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32063"/>
            <a:ext cx="629791" cy="5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200396" y="663663"/>
            <a:ext cx="36920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endParaRPr lang="ru-RU" sz="1400" b="1" i="1" dirty="0" smtClean="0">
              <a:solidFill>
                <a:srgbClr val="21586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400" b="1" i="1" dirty="0" smtClean="0">
                <a:solidFill>
                  <a:srgbClr val="21586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400" b="1" i="1" dirty="0">
              <a:solidFill>
                <a:srgbClr val="21586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925273"/>
            <a:ext cx="33123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Муниципальное бюджетное  </a:t>
            </a:r>
            <a:r>
              <a:rPr lang="ru-RU" dirty="0" smtClean="0"/>
              <a:t>дошкольное </a:t>
            </a:r>
            <a:r>
              <a:rPr lang="ru-RU" dirty="0"/>
              <a:t>образовательное </a:t>
            </a:r>
            <a:r>
              <a:rPr lang="ru-RU" dirty="0" smtClean="0"/>
              <a:t>учреждение </a:t>
            </a:r>
            <a:endParaRPr lang="ru-RU" dirty="0"/>
          </a:p>
          <a:p>
            <a:pPr algn="ctr"/>
            <a:r>
              <a:rPr lang="ru-RU" dirty="0"/>
              <a:t>«Детский сад общеразвивающего </a:t>
            </a:r>
          </a:p>
          <a:p>
            <a:pPr algn="ctr"/>
            <a:r>
              <a:rPr lang="ru-RU" dirty="0"/>
              <a:t>вида № 14 «Искорка»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2826" y="3919195"/>
            <a:ext cx="77893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- опорная </a:t>
            </a:r>
            <a:r>
              <a:rPr lang="ru-RU" dirty="0"/>
              <a:t>площадка по подготовке внедрения федерального государственного образовательного стандарта дошкольного образования на территории МО «Котлас» с мая 2014 г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3144598"/>
            <a:ext cx="3826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i="1" dirty="0"/>
              <a:t>1979  г. – ввод в эксплуатацию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85569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643834" y="6643710"/>
            <a:ext cx="1500166" cy="214290"/>
          </a:xfrm>
          <a:prstGeom prst="round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Котлас, 2016 г.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76672"/>
            <a:ext cx="55446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Специалисты ДОУ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Музыкальные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руководители (2 человека)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Педагог - психолог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Учитель – логопед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Воспитатель по художественному творчеству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Воспитатель по физической культуре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Комплектование групп: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Количество групп в ДОУ - 14 , детей- 298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групп раннего возраста - 2, в них детей - 36;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Групп дошкольного возраста - 1 , в них детей - 222;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Разновозрастных групп - 2, в них детей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User\Desktop\Фото\Участки\P1040866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047" y="332656"/>
            <a:ext cx="3281039" cy="252028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 descr="C:\Users\User\Desktop\Фото\Участки\P104079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047" y="4106889"/>
            <a:ext cx="3281039" cy="252028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 descr="C:\Users\User\Desktop\Фото\Участки\P1040853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3" b="17840"/>
          <a:stretch/>
        </p:blipFill>
        <p:spPr bwMode="auto">
          <a:xfrm>
            <a:off x="1619672" y="3892992"/>
            <a:ext cx="2272655" cy="104817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857476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221" y="476672"/>
            <a:ext cx="8748464" cy="5144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100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«Современные формы работы музыкального руководителя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с участниками образовательного </a:t>
            </a:r>
            <a:r>
              <a:rPr lang="ru-RU" sz="36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процесса</a:t>
            </a:r>
            <a:r>
              <a:rPr lang="ru-RU" sz="36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600" b="1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Представление </a:t>
            </a:r>
            <a:r>
              <a:rPr lang="ru-RU" sz="2400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опыта </a:t>
            </a:r>
            <a:r>
              <a:rPr lang="ru-RU" sz="2400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работы музыкальных руководителей</a:t>
            </a:r>
            <a:endParaRPr lang="ru-RU" sz="2400" dirty="0" smtClean="0">
              <a:solidFill>
                <a:srgbClr val="3366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 МБДОУ «Детский сад общеразвивающего вида №14 «Искорка» в рамках </a:t>
            </a:r>
            <a:r>
              <a:rPr lang="ru-RU" sz="2400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городского профессионального объединения</a:t>
            </a:r>
            <a:endParaRPr lang="ru-RU" sz="2400" dirty="0" smtClean="0">
              <a:solidFill>
                <a:srgbClr val="3366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643834" y="6643710"/>
            <a:ext cx="1500166" cy="214290"/>
          </a:xfrm>
          <a:prstGeom prst="round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Котлас, 2016 г.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57476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358082" y="6643710"/>
            <a:ext cx="1785918" cy="214290"/>
          </a:xfrm>
          <a:prstGeom prst="round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Котлас</a:t>
            </a: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2016 г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58168" y="1628800"/>
            <a:ext cx="76742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«Каждый участник образовательного процесса сам решает, идти в ногу с будущим или вышагивать пятками назад» </a:t>
            </a:r>
            <a:endParaRPr lang="ru-RU" sz="2800" b="1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8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      Анатолий </a:t>
            </a:r>
            <a:r>
              <a:rPr lang="ru-RU" sz="2800" b="1" dirty="0" err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Гин</a:t>
            </a:r>
            <a:endParaRPr lang="ru-RU" sz="2800" b="1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85569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Целевые </a:t>
            </a:r>
            <a:r>
              <a:rPr lang="ru-RU" sz="24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ориентиры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(характеристики личности ребёнка на этапе завершения дошкольного образования):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dirty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проявляет инициативу и самостоятельность в различных видах музыкальной деятельности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обладает установкой положительного отношения к миру;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обладает развитым воображением, которое реализуется в различных видах музыкальной деятельности,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использует речь для выражения своих мыслей, чувств и желаний;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подвижен, вынослив, владеет основными движениями, может контролировать свои движения и управлять ими и др.</a:t>
            </a:r>
          </a:p>
        </p:txBody>
      </p:sp>
    </p:spTree>
    <p:extLst>
      <p:ext uri="{BB962C8B-B14F-4D97-AF65-F5344CB8AC3E}">
        <p14:creationId xmlns:p14="http://schemas.microsoft.com/office/powerpoint/2010/main" val="194168132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-облако 8"/>
          <p:cNvSpPr/>
          <p:nvPr/>
        </p:nvSpPr>
        <p:spPr>
          <a:xfrm>
            <a:off x="500034" y="500042"/>
            <a:ext cx="2694124" cy="1285884"/>
          </a:xfrm>
          <a:prstGeom prst="cloudCallout">
            <a:avLst>
              <a:gd name="adj1" fmla="val 74582"/>
              <a:gd name="adj2" fmla="val 61258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358082" y="6643710"/>
            <a:ext cx="1785918" cy="214290"/>
          </a:xfrm>
          <a:prstGeom prst="round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Котлас</a:t>
            </a: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2016 г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7161" y="565903"/>
            <a:ext cx="1927451" cy="11541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творческие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проекты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sz="20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 smtClean="0">
              <a:solidFill>
                <a:srgbClr val="33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1979712" y="3654468"/>
            <a:ext cx="2428892" cy="1285884"/>
          </a:xfrm>
          <a:prstGeom prst="cloudCallout">
            <a:avLst>
              <a:gd name="adj1" fmla="val 61414"/>
              <a:gd name="adj2" fmla="val -67213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798666"/>
            <a:ext cx="264320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семейная гостиная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«Чудо инструменты»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solidFill>
                <a:srgbClr val="33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214282" y="2071678"/>
            <a:ext cx="2428892" cy="1285884"/>
          </a:xfrm>
          <a:prstGeom prst="cloudCallout">
            <a:avLst>
              <a:gd name="adj1" fmla="val 60816"/>
              <a:gd name="adj2" fmla="val -1980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14282" y="2143116"/>
            <a:ext cx="250033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Хор из воспитателей и детей</a:t>
            </a:r>
            <a:endParaRPr lang="ru-RU" sz="2000" b="1" dirty="0" smtClean="0">
              <a:solidFill>
                <a:srgbClr val="33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Выноска-облако 20"/>
          <p:cNvSpPr/>
          <p:nvPr/>
        </p:nvSpPr>
        <p:spPr>
          <a:xfrm rot="279489">
            <a:off x="6079228" y="3545137"/>
            <a:ext cx="2361519" cy="1384928"/>
          </a:xfrm>
          <a:prstGeom prst="cloudCallout">
            <a:avLst>
              <a:gd name="adj1" fmla="val -48703"/>
              <a:gd name="adj2" fmla="val -73028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Выноска-облако 22"/>
          <p:cNvSpPr/>
          <p:nvPr/>
        </p:nvSpPr>
        <p:spPr>
          <a:xfrm rot="342935">
            <a:off x="6452378" y="683222"/>
            <a:ext cx="2019352" cy="1285884"/>
          </a:xfrm>
          <a:prstGeom prst="cloudCallout">
            <a:avLst>
              <a:gd name="adj1" fmla="val -49012"/>
              <a:gd name="adj2" fmla="val 8858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65731" y="985707"/>
            <a:ext cx="250033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«Час детского творчества»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92753" y="4077320"/>
            <a:ext cx="2500330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Домисолька</a:t>
            </a:r>
            <a:r>
              <a:rPr lang="ru-RU" sz="2000" b="1" dirty="0" smtClean="0">
                <a:solidFill>
                  <a:srgbClr val="3366CC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 smtClean="0">
              <a:solidFill>
                <a:srgbClr val="33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1930750"/>
            <a:ext cx="4572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Современные формы работы музыкального руководителя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с участниками образовательного процесса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85569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358082" y="6643710"/>
            <a:ext cx="1785918" cy="214290"/>
          </a:xfrm>
          <a:prstGeom prst="round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Котлас</a:t>
            </a: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2016 г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535"/>
          <a:stretch/>
        </p:blipFill>
        <p:spPr bwMode="auto">
          <a:xfrm>
            <a:off x="323528" y="332656"/>
            <a:ext cx="842493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885569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43"/>
          <a:stretch/>
        </p:blipFill>
        <p:spPr bwMode="auto">
          <a:xfrm>
            <a:off x="323528" y="332656"/>
            <a:ext cx="835292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49062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5891</TotalTime>
  <Words>320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Diseño predeterminado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773</cp:revision>
  <dcterms:created xsi:type="dcterms:W3CDTF">2010-05-23T14:28:12Z</dcterms:created>
  <dcterms:modified xsi:type="dcterms:W3CDTF">2016-11-30T18:42:21Z</dcterms:modified>
</cp:coreProperties>
</file>