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600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D9C54-E37E-407C-9107-A77719ED359B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B749F-7FCB-48D0-9A1B-A364622AB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800" b="1" dirty="0" smtClean="0">
                <a:latin typeface="Monotype Corsiva" pitchFamily="66" charset="0"/>
              </a:rPr>
              <a:t>Тема урока «Свойства воды»</a:t>
            </a:r>
            <a:br>
              <a:rPr lang="ru-RU" sz="8800" b="1" dirty="0" smtClean="0">
                <a:latin typeface="Monotype Corsiva" pitchFamily="66" charset="0"/>
              </a:rPr>
            </a:br>
            <a:r>
              <a:rPr lang="ru-RU" b="1" dirty="0" smtClean="0"/>
              <a:t>5 класс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752600"/>
          </a:xfrm>
        </p:spPr>
        <p:txBody>
          <a:bodyPr/>
          <a:lstStyle/>
          <a:p>
            <a:r>
              <a:rPr lang="ru-RU" dirty="0" smtClean="0"/>
              <a:t>3.02.15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472518" cy="186847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Вода-краса природы!</a:t>
            </a:r>
            <a:br>
              <a:rPr lang="ru-RU" sz="2800" dirty="0" smtClean="0"/>
            </a:br>
            <a:r>
              <a:rPr lang="ru-RU" sz="2800" dirty="0" smtClean="0"/>
              <a:t>Красота эта во всем, что связано </a:t>
            </a:r>
            <a:r>
              <a:rPr lang="ru-RU" sz="2800" dirty="0"/>
              <a:t> </a:t>
            </a:r>
            <a:r>
              <a:rPr lang="ru-RU" sz="2800" dirty="0" smtClean="0"/>
              <a:t>с водой в природе. Она и в облаках, оживляющих  воздушный океан.</a:t>
            </a:r>
            <a:br>
              <a:rPr lang="ru-RU" sz="2800" dirty="0" smtClean="0"/>
            </a:br>
            <a:r>
              <a:rPr lang="ru-RU" sz="1800" dirty="0" smtClean="0"/>
              <a:t>(по В. Архангельскому)</a:t>
            </a:r>
            <a:endParaRPr lang="ru-RU" sz="1800" dirty="0"/>
          </a:p>
        </p:txBody>
      </p:sp>
      <p:pic>
        <p:nvPicPr>
          <p:cNvPr id="1026" name="Picture 2" descr="C:\Users\Трапезниковы\Desktop\вода 5 класс\и           з има 2008 годаИзображениел е т о 1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6953266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5001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Где вода, там и жизнь.</a:t>
            </a:r>
            <a:br>
              <a:rPr lang="ru-RU" sz="3600" b="1" dirty="0" smtClean="0"/>
            </a:br>
            <a:r>
              <a:rPr lang="ru-RU" sz="2700" dirty="0" smtClean="0"/>
              <a:t>Вода была той великой «колыбелью», в которой зародилась жизнь на Земле, и все процессы, которые мы наблюдаем в живых организмах, осуществляются при ее участии. (А.П. Карпинский)</a:t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2050" name="Picture 2" descr="C:\Users\Трапезниковы\Desktop\вода 5 класс\IMG_0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53728"/>
            <a:ext cx="7072362" cy="5304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b="1" dirty="0" smtClean="0">
                <a:latin typeface="Monotype Corsiva" pitchFamily="66" charset="0"/>
              </a:rPr>
              <a:t>Цель урока : Изучить свойства воды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Monotype Corsiva" pitchFamily="66" charset="0"/>
              </a:rPr>
              <a:t>Задачи урока</a:t>
            </a:r>
            <a:endParaRPr lang="ru-RU" sz="8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Изучить свойства воды, проведя эксперименты.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Результаты оформить в журнал исследований.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Работаем в группах. Помогаем друг другу. Вместе делаем выводы.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Monotype Corsiva" pitchFamily="66" charset="0"/>
              </a:rPr>
              <a:t>Домашнее задание</a:t>
            </a:r>
            <a:endParaRPr lang="ru-RU" sz="8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9144000" cy="564360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800" dirty="0" smtClean="0"/>
              <a:t>Параграф 15.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 smtClean="0"/>
              <a:t>Задание 4 на 88 странице учебника, рабочая тетрадь страница 43 задание 4</a:t>
            </a:r>
          </a:p>
          <a:p>
            <a:pPr marL="514350" indent="-514350">
              <a:buNone/>
            </a:pPr>
            <a:r>
              <a:rPr lang="ru-RU" sz="4800" dirty="0" smtClean="0"/>
              <a:t>                         </a:t>
            </a:r>
            <a:r>
              <a:rPr lang="ru-RU" sz="4800" b="1" dirty="0" smtClean="0"/>
              <a:t>ИЛИ</a:t>
            </a:r>
          </a:p>
          <a:p>
            <a:pPr marL="514350" indent="-514350">
              <a:buNone/>
            </a:pPr>
            <a:r>
              <a:rPr lang="ru-RU" sz="4800" dirty="0" smtClean="0"/>
              <a:t>    карточка с заданием.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75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Тема урока «Свойства воды» 5 класс</vt:lpstr>
      <vt:lpstr>Вода-краса природы! Красота эта во всем, что связано  с водой в природе. Она и в облаках, оживляющих  воздушный океан. (по В. Архангельскому)</vt:lpstr>
      <vt:lpstr>Где вода, там и жизнь. Вода была той великой «колыбелью», в которой зародилась жизнь на Земле, и все процессы, которые мы наблюдаем в живых организмах, осуществляются при ее участии. (А.П. Карпинский) </vt:lpstr>
      <vt:lpstr>Слайд 4</vt:lpstr>
      <vt:lpstr>Задачи урока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«Свойства воды» 5 класс</dc:title>
  <dc:creator>Трапезниковы</dc:creator>
  <cp:lastModifiedBy>Трапезниковы</cp:lastModifiedBy>
  <cp:revision>26</cp:revision>
  <dcterms:created xsi:type="dcterms:W3CDTF">2014-03-03T12:35:12Z</dcterms:created>
  <dcterms:modified xsi:type="dcterms:W3CDTF">2015-01-28T15:56:30Z</dcterms:modified>
</cp:coreProperties>
</file>