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305800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 smtClean="0"/>
              <a:t>Фотоотчёт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Мастер класс </a:t>
            </a:r>
            <a:br>
              <a:rPr lang="ru-RU" sz="3600" dirty="0" smtClean="0"/>
            </a:br>
            <a:r>
              <a:rPr lang="ru-RU" sz="3600" dirty="0" smtClean="0"/>
              <a:t>тема: «Осенний венок»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572132" y="600076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Меняйло.И.Н</a:t>
            </a:r>
            <a:endParaRPr lang="ru-RU" dirty="0"/>
          </a:p>
        </p:txBody>
      </p:sp>
      <p:pic>
        <p:nvPicPr>
          <p:cNvPr id="4" name="Рисунок 3" descr="20171016_110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500306"/>
            <a:ext cx="3929090" cy="29289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71016_1114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500438"/>
            <a:ext cx="4143404" cy="2714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7_1342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857250"/>
            <a:ext cx="8143932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016_103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8072494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039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857250"/>
            <a:ext cx="7858180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04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857250"/>
            <a:ext cx="8001056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71016_1105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14554"/>
            <a:ext cx="4038600" cy="30591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20171016_1101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001962"/>
            <a:ext cx="4038600" cy="2784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171016_11145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57496"/>
            <a:ext cx="4040188" cy="271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20171016_11190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43182"/>
            <a:ext cx="4041775" cy="2931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4</Words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Фотоотчёт Мастер класс  тема: «Осенний венок»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</cp:revision>
  <dcterms:created xsi:type="dcterms:W3CDTF">2017-10-24T10:00:11Z</dcterms:created>
  <dcterms:modified xsi:type="dcterms:W3CDTF">2017-10-24T10:49:54Z</dcterms:modified>
</cp:coreProperties>
</file>