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124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133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011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9715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694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01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325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859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5687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9708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1165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F4E13-C081-455F-84F0-0FD5E2DBF05A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D44F3-FDEA-47DE-8E9F-A3CB20C6B6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18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143116"/>
            <a:ext cx="7772400" cy="2643206"/>
          </a:xfrm>
          <a:ln w="38100"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зачёты по учебным предметам как одна из форм повышения качества образования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891110"/>
            <a:ext cx="6400800" cy="1752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Клепань Л.И., 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 по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УМР,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лен рабочей группы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СОШ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№3 ст. Павловской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14290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891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зачёты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ln w="38100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проведения: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знаний учащихся по предмету;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Своевременная ликвидация пробелов в знаниях учащихся по конкретной теме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ln w="38100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ответственности учителя за качество обучения;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 учащихся;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мотивации учащихся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88107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9549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 по организации тематических зачётов (ТЗ)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8716924"/>
              </p:ext>
            </p:extLst>
          </p:nvPr>
        </p:nvGraphicFramePr>
        <p:xfrm>
          <a:off x="71406" y="1243988"/>
          <a:ext cx="8929718" cy="547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6573"/>
                <a:gridCol w="3200016"/>
                <a:gridCol w="27531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cs typeface="Times New Roman" panose="02020603050405020304" pitchFamily="18" charset="0"/>
                        </a:rPr>
                        <a:t>Действия администрации</a:t>
                      </a:r>
                      <a:endParaRPr lang="ru-RU" sz="1900" dirty="0">
                        <a:solidFill>
                          <a:schemeClr val="tx1"/>
                        </a:solidFill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cs typeface="Times New Roman" panose="02020603050405020304" pitchFamily="18" charset="0"/>
                        </a:rPr>
                        <a:t>Действия учителя- предметника</a:t>
                      </a:r>
                      <a:endParaRPr lang="ru-RU" sz="1900" dirty="0">
                        <a:solidFill>
                          <a:schemeClr val="tx1"/>
                        </a:solidFill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cs typeface="Times New Roman" panose="02020603050405020304" pitchFamily="18" charset="0"/>
                        </a:rPr>
                        <a:t>Действия классного руководителя</a:t>
                      </a:r>
                      <a:endParaRPr lang="ru-RU" sz="1900" dirty="0">
                        <a:solidFill>
                          <a:schemeClr val="tx1"/>
                        </a:solidFill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Собеседование с учителем-предметником по вопросу внесения  ТЗ в КТП 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Внесение в КТП тематических</a:t>
                      </a:r>
                      <a:r>
                        <a:rPr lang="ru-RU" sz="1900" baseline="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 зачетов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Своевременное информирование родителей о проведении зачетов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Согласование рабочих материалов ТЗ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Подготовка рабочих материалов для проведения ТЗ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Ведение мониторинга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Составление графика проведения ТЗ и внесение  во ВШК;</a:t>
                      </a:r>
                      <a:r>
                        <a:rPr lang="ru-RU" sz="1900" baseline="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 привлечение  других педагогов к проведению зачета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Своевременное информирование учащихся, их родителей, </a:t>
                      </a:r>
                      <a:r>
                        <a:rPr lang="ru-RU" sz="1900" dirty="0" err="1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руководителя  </a:t>
                      </a:r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о </a:t>
                      </a:r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материалах</a:t>
                      </a:r>
                      <a:r>
                        <a:rPr lang="ru-RU" sz="1900" baseline="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ТЗ </a:t>
                      </a:r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(не позднее, чем за месяц до проведения)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Контроль за подготовкой и проведением ТЗ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Проведение зачета, анализ, корректировка</a:t>
                      </a:r>
                      <a:r>
                        <a:rPr lang="ru-RU" sz="1900" baseline="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 знаний учащихся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Мониторинг результатов ТЗ (анализ результатов)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900" dirty="0" smtClean="0">
                          <a:latin typeface="Arial Narrow" pitchFamily="34" charset="0"/>
                          <a:cs typeface="Times New Roman" panose="02020603050405020304" pitchFamily="18" charset="0"/>
                        </a:rPr>
                        <a:t>Ведение мониторинга</a:t>
                      </a:r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900" dirty="0">
                        <a:latin typeface="Arial Narrow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054639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180</Words>
  <Application>Microsoft Office PowerPoint</Application>
  <PresentationFormat>Экран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Тематические зачёты по учебным предметам как одна из форм повышения качества образования</vt:lpstr>
      <vt:lpstr>Тематические зачёты </vt:lpstr>
      <vt:lpstr>Алгоритм действий по организации тематических зачётов (ТЗ)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Тематические зачеты по учебным предметам как одна из форм повышения качества образования</dc:title>
  <dc:creator>user</dc:creator>
  <cp:lastModifiedBy>1</cp:lastModifiedBy>
  <cp:revision>5</cp:revision>
  <dcterms:created xsi:type="dcterms:W3CDTF">2017-05-17T10:28:05Z</dcterms:created>
  <dcterms:modified xsi:type="dcterms:W3CDTF">2017-05-18T05:40:39Z</dcterms:modified>
</cp:coreProperties>
</file>