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8" r:id="rId1"/>
  </p:sldMasterIdLst>
  <p:notesMasterIdLst>
    <p:notesMasterId r:id="rId16"/>
  </p:notesMasterIdLst>
  <p:sldIdLst>
    <p:sldId id="272" r:id="rId2"/>
    <p:sldId id="274" r:id="rId3"/>
    <p:sldId id="256" r:id="rId4"/>
    <p:sldId id="258" r:id="rId5"/>
    <p:sldId id="259" r:id="rId6"/>
    <p:sldId id="260" r:id="rId7"/>
    <p:sldId id="261" r:id="rId8"/>
    <p:sldId id="273" r:id="rId9"/>
    <p:sldId id="269" r:id="rId10"/>
    <p:sldId id="263" r:id="rId11"/>
    <p:sldId id="264" r:id="rId12"/>
    <p:sldId id="267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17" autoAdjust="0"/>
    <p:restoredTop sz="94660"/>
  </p:normalViewPr>
  <p:slideViewPr>
    <p:cSldViewPr snapToGrid="0">
      <p:cViewPr varScale="1">
        <p:scale>
          <a:sx n="79" d="100"/>
          <a:sy n="79" d="100"/>
        </p:scale>
        <p:origin x="-16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9A0A27-6254-46F8-8722-473D6FDC04C0}" type="doc">
      <dgm:prSet loTypeId="urn:microsoft.com/office/officeart/2008/layout/LinedList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98161B-39BA-4399-8B2E-FB0F1B81F8DF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/>
            <a:t>Качество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/>
            <a:t>результатов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/>
            <a:t>обучения</a:t>
          </a:r>
          <a:endParaRPr lang="ru-RU" sz="2000" b="1" strike="noStrike" dirty="0"/>
        </a:p>
      </dgm:t>
    </dgm:pt>
    <dgm:pt modelId="{A6273560-2EF5-4357-A703-E27B921FC579}" type="parTrans" cxnId="{8B753530-16FE-4814-A618-35F08B759CC6}">
      <dgm:prSet/>
      <dgm:spPr/>
      <dgm:t>
        <a:bodyPr/>
        <a:lstStyle/>
        <a:p>
          <a:endParaRPr lang="ru-RU" sz="1400"/>
        </a:p>
      </dgm:t>
    </dgm:pt>
    <dgm:pt modelId="{EAA379B8-3996-43D2-B511-BE78BE12E8D1}" type="sibTrans" cxnId="{8B753530-16FE-4814-A618-35F08B759CC6}">
      <dgm:prSet/>
      <dgm:spPr/>
      <dgm:t>
        <a:bodyPr/>
        <a:lstStyle/>
        <a:p>
          <a:endParaRPr lang="ru-RU" sz="1400"/>
        </a:p>
      </dgm:t>
    </dgm:pt>
    <dgm:pt modelId="{5609ADA3-61AD-424A-8885-2B1C39C41E92}">
      <dgm:prSet phldrT="[Текст]" custT="1"/>
      <dgm:spPr/>
      <dgm:t>
        <a:bodyPr/>
        <a:lstStyle/>
        <a:p>
          <a:r>
            <a:rPr lang="ru-RU" sz="2000" b="1" dirty="0" smtClean="0"/>
            <a:t>Качество преподавания</a:t>
          </a:r>
          <a:endParaRPr lang="ru-RU" sz="2000" b="1" dirty="0"/>
        </a:p>
      </dgm:t>
    </dgm:pt>
    <dgm:pt modelId="{6E16C864-DCF0-4301-83C8-C0D146755E49}" type="parTrans" cxnId="{CF1F8D6F-57F5-484D-B36E-078050019E39}">
      <dgm:prSet/>
      <dgm:spPr/>
      <dgm:t>
        <a:bodyPr/>
        <a:lstStyle/>
        <a:p>
          <a:endParaRPr lang="ru-RU" sz="1400"/>
        </a:p>
      </dgm:t>
    </dgm:pt>
    <dgm:pt modelId="{B4C1AAAB-0A91-41F8-B58E-1ABF2D1948F4}" type="sibTrans" cxnId="{CF1F8D6F-57F5-484D-B36E-078050019E39}">
      <dgm:prSet/>
      <dgm:spPr/>
      <dgm:t>
        <a:bodyPr/>
        <a:lstStyle/>
        <a:p>
          <a:endParaRPr lang="ru-RU" sz="1400"/>
        </a:p>
      </dgm:t>
    </dgm:pt>
    <dgm:pt modelId="{5BD35C42-D408-4AAF-B1D3-6B0EE94C44E1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/>
            <a:t>Качество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b="1" dirty="0" smtClean="0"/>
            <a:t>управления</a:t>
          </a:r>
          <a:endParaRPr lang="ru-RU" sz="2000" b="1" dirty="0"/>
        </a:p>
      </dgm:t>
    </dgm:pt>
    <dgm:pt modelId="{BEE8EBBD-5E8F-4A4B-AB26-7C40464AC04F}" type="parTrans" cxnId="{CC67F270-43D0-4785-BA45-D5FB64B9E232}">
      <dgm:prSet/>
      <dgm:spPr/>
      <dgm:t>
        <a:bodyPr/>
        <a:lstStyle/>
        <a:p>
          <a:endParaRPr lang="ru-RU" sz="1400"/>
        </a:p>
      </dgm:t>
    </dgm:pt>
    <dgm:pt modelId="{C499578D-E2E2-4592-B108-EB6D5F2A9665}" type="sibTrans" cxnId="{CC67F270-43D0-4785-BA45-D5FB64B9E232}">
      <dgm:prSet/>
      <dgm:spPr/>
      <dgm:t>
        <a:bodyPr/>
        <a:lstStyle/>
        <a:p>
          <a:endParaRPr lang="ru-RU" sz="1400"/>
        </a:p>
      </dgm:t>
    </dgm:pt>
    <dgm:pt modelId="{A97E5C36-B80B-414A-BAE6-E5F2B72D928A}">
      <dgm:prSet phldrT="[Текст]" custT="1"/>
      <dgm:spPr/>
      <dgm:t>
        <a:bodyPr/>
        <a:lstStyle/>
        <a:p>
          <a:r>
            <a:rPr lang="ru-RU" sz="1800" dirty="0" smtClean="0"/>
            <a:t>ЕГЭ</a:t>
          </a:r>
          <a:endParaRPr lang="ru-RU" sz="1800" dirty="0"/>
        </a:p>
      </dgm:t>
    </dgm:pt>
    <dgm:pt modelId="{A5E9CB18-B679-4F62-852C-7DF0CFA37E49}" type="parTrans" cxnId="{8EA21333-EC4F-4829-8472-56EF292E2EA1}">
      <dgm:prSet/>
      <dgm:spPr/>
      <dgm:t>
        <a:bodyPr/>
        <a:lstStyle/>
        <a:p>
          <a:endParaRPr lang="ru-RU" sz="1400"/>
        </a:p>
      </dgm:t>
    </dgm:pt>
    <dgm:pt modelId="{6720FC3D-70DC-49C6-8CB2-C40238C07A1A}" type="sibTrans" cxnId="{8EA21333-EC4F-4829-8472-56EF292E2EA1}">
      <dgm:prSet/>
      <dgm:spPr/>
      <dgm:t>
        <a:bodyPr/>
        <a:lstStyle/>
        <a:p>
          <a:endParaRPr lang="ru-RU" sz="1400"/>
        </a:p>
      </dgm:t>
    </dgm:pt>
    <dgm:pt modelId="{F5BD9593-B5A6-4B8E-BB32-79C2703269CA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 Narrow" pitchFamily="34" charset="0"/>
            </a:rPr>
            <a:t>ОГЭ</a:t>
          </a:r>
          <a:endParaRPr lang="ru-RU" sz="1800" dirty="0">
            <a:latin typeface="Arial Narrow" pitchFamily="34" charset="0"/>
          </a:endParaRPr>
        </a:p>
      </dgm:t>
    </dgm:pt>
    <dgm:pt modelId="{2AC102AC-33C7-4C2F-BE3E-DB02F5E6EB28}" type="parTrans" cxnId="{1D9B86E1-2DA9-4B31-9E2A-C6AD78DA4EE2}">
      <dgm:prSet/>
      <dgm:spPr/>
      <dgm:t>
        <a:bodyPr/>
        <a:lstStyle/>
        <a:p>
          <a:endParaRPr lang="ru-RU" sz="1400"/>
        </a:p>
      </dgm:t>
    </dgm:pt>
    <dgm:pt modelId="{FAA06F08-B58A-4D65-A675-0C73F57D23A8}" type="sibTrans" cxnId="{1D9B86E1-2DA9-4B31-9E2A-C6AD78DA4EE2}">
      <dgm:prSet/>
      <dgm:spPr/>
      <dgm:t>
        <a:bodyPr/>
        <a:lstStyle/>
        <a:p>
          <a:endParaRPr lang="ru-RU" sz="1400"/>
        </a:p>
      </dgm:t>
    </dgm:pt>
    <dgm:pt modelId="{BAF3E937-54C1-491C-9C5F-6169A73AD4B2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 Narrow" pitchFamily="34" charset="0"/>
            </a:rPr>
            <a:t>Доля участников олимпиад различного уровня</a:t>
          </a:r>
          <a:endParaRPr lang="ru-RU" sz="1800" dirty="0">
            <a:solidFill>
              <a:srgbClr val="FF0000"/>
            </a:solidFill>
            <a:latin typeface="Arial Narrow" pitchFamily="34" charset="0"/>
          </a:endParaRPr>
        </a:p>
      </dgm:t>
    </dgm:pt>
    <dgm:pt modelId="{13501DC0-0020-484F-9B8F-51AFF90D6075}" type="parTrans" cxnId="{DD443227-BC38-478E-AD84-49D40570372E}">
      <dgm:prSet/>
      <dgm:spPr/>
      <dgm:t>
        <a:bodyPr/>
        <a:lstStyle/>
        <a:p>
          <a:endParaRPr lang="ru-RU" sz="1400"/>
        </a:p>
      </dgm:t>
    </dgm:pt>
    <dgm:pt modelId="{B4F76F0D-D383-48D0-A529-CD39C0657FF0}" type="sibTrans" cxnId="{DD443227-BC38-478E-AD84-49D40570372E}">
      <dgm:prSet/>
      <dgm:spPr/>
      <dgm:t>
        <a:bodyPr/>
        <a:lstStyle/>
        <a:p>
          <a:endParaRPr lang="ru-RU" sz="1400"/>
        </a:p>
      </dgm:t>
    </dgm:pt>
    <dgm:pt modelId="{3093C492-3459-493F-AF12-ED0AC0D0E1F5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 Narrow" pitchFamily="34" charset="0"/>
            </a:rPr>
            <a:t>Доля вакансий педагогов</a:t>
          </a:r>
          <a:endParaRPr lang="ru-RU" sz="1800" dirty="0">
            <a:latin typeface="Arial Narrow" pitchFamily="34" charset="0"/>
          </a:endParaRPr>
        </a:p>
      </dgm:t>
    </dgm:pt>
    <dgm:pt modelId="{0BAE5AE3-5DA9-47CE-AF8B-8CE4419CB283}" type="parTrans" cxnId="{FA2EF4BB-D0D1-463C-A014-BA7649C44018}">
      <dgm:prSet/>
      <dgm:spPr/>
      <dgm:t>
        <a:bodyPr/>
        <a:lstStyle/>
        <a:p>
          <a:endParaRPr lang="ru-RU" sz="1400"/>
        </a:p>
      </dgm:t>
    </dgm:pt>
    <dgm:pt modelId="{2871F906-9F5E-4057-A4CE-0C01231E18F8}" type="sibTrans" cxnId="{FA2EF4BB-D0D1-463C-A014-BA7649C44018}">
      <dgm:prSet/>
      <dgm:spPr/>
      <dgm:t>
        <a:bodyPr/>
        <a:lstStyle/>
        <a:p>
          <a:endParaRPr lang="ru-RU" sz="1400"/>
        </a:p>
      </dgm:t>
    </dgm:pt>
    <dgm:pt modelId="{7134E3A5-56C0-4BD7-9CE9-7BB0C11B37FF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 smtClean="0">
              <a:latin typeface="Arial Narrow" pitchFamily="34" charset="0"/>
            </a:rPr>
            <a:t>Количество сетевых педагогических сообществ и </a:t>
          </a:r>
          <a:r>
            <a:rPr lang="ru-RU" sz="1600" dirty="0" err="1" smtClean="0">
              <a:latin typeface="Arial Narrow" pitchFamily="34" charset="0"/>
            </a:rPr>
            <a:t>тьюторского</a:t>
          </a:r>
          <a:r>
            <a:rPr lang="ru-RU" sz="1600" dirty="0" smtClean="0">
              <a:latin typeface="Arial Narrow" pitchFamily="34" charset="0"/>
            </a:rPr>
            <a:t> сопровождения развития профессионально-педагогических компетентностей, в которых участвует ОО</a:t>
          </a:r>
          <a:endParaRPr lang="ru-RU" sz="1600" dirty="0">
            <a:latin typeface="Arial Narrow" pitchFamily="34" charset="0"/>
          </a:endParaRPr>
        </a:p>
      </dgm:t>
    </dgm:pt>
    <dgm:pt modelId="{955CBC35-922C-47D6-B11C-23063AFD06FE}" type="parTrans" cxnId="{D49D1E23-421A-484A-A6D2-6CCAAB109A93}">
      <dgm:prSet/>
      <dgm:spPr/>
      <dgm:t>
        <a:bodyPr/>
        <a:lstStyle/>
        <a:p>
          <a:endParaRPr lang="ru-RU" sz="1400"/>
        </a:p>
      </dgm:t>
    </dgm:pt>
    <dgm:pt modelId="{9574811B-AD77-47E8-9C5B-737256DD4EE6}" type="sibTrans" cxnId="{D49D1E23-421A-484A-A6D2-6CCAAB109A93}">
      <dgm:prSet/>
      <dgm:spPr/>
      <dgm:t>
        <a:bodyPr/>
        <a:lstStyle/>
        <a:p>
          <a:endParaRPr lang="ru-RU" sz="1400"/>
        </a:p>
      </dgm:t>
    </dgm:pt>
    <dgm:pt modelId="{7BAFAE2E-6FA8-4521-B42C-84573CA046FE}">
      <dgm:prSet phldrT="[Текст]" custT="1"/>
      <dgm:spPr/>
      <dgm:t>
        <a:bodyPr/>
        <a:lstStyle/>
        <a:p>
          <a:r>
            <a:rPr lang="ru-RU" sz="1600" b="0" strike="noStrike" dirty="0" smtClean="0">
              <a:latin typeface="Arial Narrow" pitchFamily="34" charset="0"/>
            </a:rPr>
            <a:t>улучшение средних результатов </a:t>
          </a:r>
          <a:r>
            <a:rPr lang="ru-RU" sz="1600" b="1" strike="noStrike" dirty="0" smtClean="0">
              <a:latin typeface="Arial Narrow" pitchFamily="34" charset="0"/>
            </a:rPr>
            <a:t>на 3-5 б</a:t>
          </a:r>
          <a:r>
            <a:rPr lang="ru-RU" sz="1600" b="0" strike="noStrike" dirty="0" smtClean="0">
              <a:latin typeface="Arial Narrow" pitchFamily="34" charset="0"/>
            </a:rPr>
            <a:t>.</a:t>
          </a:r>
          <a:endParaRPr lang="ru-RU" sz="1600" dirty="0">
            <a:latin typeface="Arial Narrow" pitchFamily="34" charset="0"/>
          </a:endParaRPr>
        </a:p>
      </dgm:t>
    </dgm:pt>
    <dgm:pt modelId="{532D1D5B-F20C-4648-B08F-23CE828D4CFC}" type="parTrans" cxnId="{5B289D49-C021-4B8F-8A75-5D20D435F863}">
      <dgm:prSet/>
      <dgm:spPr/>
      <dgm:t>
        <a:bodyPr/>
        <a:lstStyle/>
        <a:p>
          <a:endParaRPr lang="ru-RU" sz="1400"/>
        </a:p>
      </dgm:t>
    </dgm:pt>
    <dgm:pt modelId="{FCE36534-1FE1-4ACE-90D6-41B112D028F6}" type="sibTrans" cxnId="{5B289D49-C021-4B8F-8A75-5D20D435F863}">
      <dgm:prSet/>
      <dgm:spPr/>
      <dgm:t>
        <a:bodyPr/>
        <a:lstStyle/>
        <a:p>
          <a:endParaRPr lang="ru-RU" sz="1400"/>
        </a:p>
      </dgm:t>
    </dgm:pt>
    <dgm:pt modelId="{157E6278-B153-4F27-937E-D3BB67030DFE}">
      <dgm:prSet phldrT="[Текст]" custT="1"/>
      <dgm:spPr/>
      <dgm:t>
        <a:bodyPr/>
        <a:lstStyle/>
        <a:p>
          <a:r>
            <a:rPr lang="ru-RU" sz="1600" b="0" strike="noStrike" dirty="0" smtClean="0">
              <a:latin typeface="Arial Narrow" pitchFamily="34" charset="0"/>
            </a:rPr>
            <a:t>улучшение средних результатов </a:t>
          </a:r>
          <a:r>
            <a:rPr lang="ru-RU" sz="1600" b="1" strike="noStrike" dirty="0" smtClean="0">
              <a:latin typeface="Arial Narrow" pitchFamily="34" charset="0"/>
            </a:rPr>
            <a:t>на 3-5 б.</a:t>
          </a:r>
          <a:endParaRPr lang="ru-RU" sz="1600" b="1" dirty="0">
            <a:latin typeface="Arial Narrow" pitchFamily="34" charset="0"/>
          </a:endParaRPr>
        </a:p>
      </dgm:t>
    </dgm:pt>
    <dgm:pt modelId="{74DF05A4-84C5-44AD-B776-70AC5FB47BAC}" type="parTrans" cxnId="{CBD59F65-CAA7-4FD3-833F-C914AA1242FE}">
      <dgm:prSet/>
      <dgm:spPr/>
      <dgm:t>
        <a:bodyPr/>
        <a:lstStyle/>
        <a:p>
          <a:endParaRPr lang="ru-RU" sz="1400"/>
        </a:p>
      </dgm:t>
    </dgm:pt>
    <dgm:pt modelId="{02BC163D-4CC9-403C-B602-8C94224D05E9}" type="sibTrans" cxnId="{CBD59F65-CAA7-4FD3-833F-C914AA1242FE}">
      <dgm:prSet/>
      <dgm:spPr/>
      <dgm:t>
        <a:bodyPr/>
        <a:lstStyle/>
        <a:p>
          <a:endParaRPr lang="ru-RU" sz="1400"/>
        </a:p>
      </dgm:t>
    </dgm:pt>
    <dgm:pt modelId="{320C501F-4B01-4EDD-90B3-1573F017E523}">
      <dgm:prSet phldrT="[Текст]" custT="1"/>
      <dgm:spPr/>
      <dgm:t>
        <a:bodyPr/>
        <a:lstStyle/>
        <a:p>
          <a:r>
            <a:rPr lang="ru-RU" sz="1600" b="0" strike="noStrike" dirty="0" smtClean="0">
              <a:latin typeface="Arial Narrow" pitchFamily="34" charset="0"/>
            </a:rPr>
            <a:t>улучшение средних результатов </a:t>
          </a:r>
          <a:r>
            <a:rPr lang="ru-RU" sz="1600" b="1" strike="noStrike" dirty="0" smtClean="0">
              <a:solidFill>
                <a:schemeClr val="tx1"/>
              </a:solidFill>
              <a:latin typeface="Arial Narrow" pitchFamily="34" charset="0"/>
            </a:rPr>
            <a:t>на 0,5 б.</a:t>
          </a:r>
          <a:endParaRPr lang="ru-RU" sz="1600" b="1" dirty="0">
            <a:solidFill>
              <a:schemeClr val="tx1"/>
            </a:solidFill>
            <a:latin typeface="Arial Narrow" pitchFamily="34" charset="0"/>
          </a:endParaRPr>
        </a:p>
      </dgm:t>
    </dgm:pt>
    <dgm:pt modelId="{1387FB4C-5354-4755-85CC-1B0848879789}" type="parTrans" cxnId="{5B6C09E0-7E2B-4895-B6FF-22865229364E}">
      <dgm:prSet/>
      <dgm:spPr/>
      <dgm:t>
        <a:bodyPr/>
        <a:lstStyle/>
        <a:p>
          <a:endParaRPr lang="ru-RU" sz="1400"/>
        </a:p>
      </dgm:t>
    </dgm:pt>
    <dgm:pt modelId="{3D345C35-E742-441E-9FAA-528FF516631F}" type="sibTrans" cxnId="{5B6C09E0-7E2B-4895-B6FF-22865229364E}">
      <dgm:prSet/>
      <dgm:spPr/>
      <dgm:t>
        <a:bodyPr/>
        <a:lstStyle/>
        <a:p>
          <a:endParaRPr lang="ru-RU" sz="1400"/>
        </a:p>
      </dgm:t>
    </dgm:pt>
    <dgm:pt modelId="{BD78E8C0-CE65-42FE-BE2F-8F00AA52F7BE}">
      <dgm:prSet phldrT="[Текст]" custT="1"/>
      <dgm:spPr/>
      <dgm:t>
        <a:bodyPr/>
        <a:lstStyle/>
        <a:p>
          <a:r>
            <a:rPr lang="ru-RU" sz="1600" b="0" dirty="0" smtClean="0">
              <a:latin typeface="Arial Narrow" pitchFamily="34" charset="0"/>
            </a:rPr>
            <a:t>сокращение количества вакансий педагогов</a:t>
          </a:r>
          <a:endParaRPr lang="ru-RU" sz="1600" b="0" dirty="0">
            <a:latin typeface="Arial Narrow" pitchFamily="34" charset="0"/>
          </a:endParaRPr>
        </a:p>
      </dgm:t>
    </dgm:pt>
    <dgm:pt modelId="{E9CD36DA-2B5F-4D12-9B78-0854C44CD336}" type="parTrans" cxnId="{05A50B86-0CBA-4456-9887-C3CDEF280723}">
      <dgm:prSet/>
      <dgm:spPr/>
      <dgm:t>
        <a:bodyPr/>
        <a:lstStyle/>
        <a:p>
          <a:endParaRPr lang="ru-RU"/>
        </a:p>
      </dgm:t>
    </dgm:pt>
    <dgm:pt modelId="{751E3A28-5FD8-4984-A725-1EC7203EAAAD}" type="sibTrans" cxnId="{05A50B86-0CBA-4456-9887-C3CDEF280723}">
      <dgm:prSet/>
      <dgm:spPr/>
      <dgm:t>
        <a:bodyPr/>
        <a:lstStyle/>
        <a:p>
          <a:endParaRPr lang="ru-RU"/>
        </a:p>
      </dgm:t>
    </dgm:pt>
    <dgm:pt modelId="{9742F0AF-68D8-4526-8B6A-F5A449AB3809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b="0" dirty="0" smtClean="0">
              <a:latin typeface="Arial Narrow" pitchFamily="34" charset="0"/>
            </a:rPr>
            <a:t>регулярность участия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0" dirty="0" smtClean="0">
              <a:latin typeface="Arial Narrow" pitchFamily="34" charset="0"/>
            </a:rPr>
            <a:t>степень участия: организатор, активный участник, пассивное участие</a:t>
          </a:r>
          <a:endParaRPr lang="ru-RU" sz="1600" b="0" dirty="0">
            <a:latin typeface="Arial Narrow" pitchFamily="34" charset="0"/>
          </a:endParaRPr>
        </a:p>
      </dgm:t>
    </dgm:pt>
    <dgm:pt modelId="{F66D1BFC-619E-4F20-AD30-0BE5ECA254A8}" type="parTrans" cxnId="{894948B6-0CE4-4CE8-9B90-49E20FEF9FDB}">
      <dgm:prSet/>
      <dgm:spPr/>
      <dgm:t>
        <a:bodyPr/>
        <a:lstStyle/>
        <a:p>
          <a:endParaRPr lang="ru-RU"/>
        </a:p>
      </dgm:t>
    </dgm:pt>
    <dgm:pt modelId="{1C2B708F-FA30-4D4A-B018-6E6082172B3D}" type="sibTrans" cxnId="{894948B6-0CE4-4CE8-9B90-49E20FEF9FDB}">
      <dgm:prSet/>
      <dgm:spPr/>
      <dgm:t>
        <a:bodyPr/>
        <a:lstStyle/>
        <a:p>
          <a:endParaRPr lang="ru-RU"/>
        </a:p>
      </dgm:t>
    </dgm:pt>
    <dgm:pt modelId="{AE70E1FE-1B58-47F8-8BEB-ABE77448BFE5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 Narrow" pitchFamily="34" charset="0"/>
            </a:rPr>
            <a:t>ВПР</a:t>
          </a:r>
          <a:endParaRPr lang="ru-RU" sz="1800" dirty="0">
            <a:latin typeface="Arial Narrow" pitchFamily="34" charset="0"/>
          </a:endParaRPr>
        </a:p>
      </dgm:t>
    </dgm:pt>
    <dgm:pt modelId="{B30E5425-A720-4D8C-9A85-74DD91CF8A4C}" type="parTrans" cxnId="{4FE3C5AB-17EA-4137-8982-EF5B00A2C6B0}">
      <dgm:prSet/>
      <dgm:spPr/>
      <dgm:t>
        <a:bodyPr/>
        <a:lstStyle/>
        <a:p>
          <a:endParaRPr lang="ru-RU"/>
        </a:p>
      </dgm:t>
    </dgm:pt>
    <dgm:pt modelId="{6AA7F12D-6C7C-49DC-B646-4237DC4F6FEC}" type="sibTrans" cxnId="{4FE3C5AB-17EA-4137-8982-EF5B00A2C6B0}">
      <dgm:prSet/>
      <dgm:spPr/>
      <dgm:t>
        <a:bodyPr/>
        <a:lstStyle/>
        <a:p>
          <a:endParaRPr lang="ru-RU"/>
        </a:p>
      </dgm:t>
    </dgm:pt>
    <dgm:pt modelId="{57CD5D38-D6BF-4275-B72E-9AA8593E603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latin typeface="Arial Narrow" pitchFamily="34" charset="0"/>
            </a:rPr>
            <a:t>увеличение на 5-7% </a:t>
          </a:r>
          <a:r>
            <a:rPr lang="ru-RU" sz="1600" b="0" dirty="0" smtClean="0">
              <a:solidFill>
                <a:schemeClr val="tx1"/>
              </a:solidFill>
              <a:latin typeface="Arial Narrow" pitchFamily="34" charset="0"/>
            </a:rPr>
            <a:t>в каждой образовательной организации</a:t>
          </a:r>
          <a:endParaRPr lang="ru-RU" sz="1600" b="0" dirty="0">
            <a:solidFill>
              <a:schemeClr val="tx1"/>
            </a:solidFill>
            <a:latin typeface="Arial Narrow" pitchFamily="34" charset="0"/>
          </a:endParaRPr>
        </a:p>
      </dgm:t>
    </dgm:pt>
    <dgm:pt modelId="{88163510-DE0F-4193-9033-A95C795F1E60}" type="parTrans" cxnId="{4A5CD568-D89E-4AAC-9355-4A9059C93BAF}">
      <dgm:prSet/>
      <dgm:spPr/>
      <dgm:t>
        <a:bodyPr/>
        <a:lstStyle/>
        <a:p>
          <a:endParaRPr lang="ru-RU"/>
        </a:p>
      </dgm:t>
    </dgm:pt>
    <dgm:pt modelId="{E72D47B1-0F87-48CC-819A-3FEB956801DB}" type="sibTrans" cxnId="{4A5CD568-D89E-4AAC-9355-4A9059C93BAF}">
      <dgm:prSet/>
      <dgm:spPr/>
      <dgm:t>
        <a:bodyPr/>
        <a:lstStyle/>
        <a:p>
          <a:endParaRPr lang="ru-RU"/>
        </a:p>
      </dgm:t>
    </dgm:pt>
    <dgm:pt modelId="{0EB3C0E1-7024-449B-8E5B-ADFFF6112531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 Narrow" pitchFamily="34" charset="0"/>
            </a:rPr>
            <a:t>Образование</a:t>
          </a:r>
          <a:endParaRPr lang="ru-RU" sz="1800" dirty="0">
            <a:latin typeface="Arial Narrow" pitchFamily="34" charset="0"/>
          </a:endParaRPr>
        </a:p>
      </dgm:t>
    </dgm:pt>
    <dgm:pt modelId="{B86EE4F7-EA8A-43B9-B0EA-BD3C421DE6C6}" type="parTrans" cxnId="{FA149515-05C4-47C2-B6AF-8CC42C3C4C88}">
      <dgm:prSet/>
      <dgm:spPr/>
      <dgm:t>
        <a:bodyPr/>
        <a:lstStyle/>
        <a:p>
          <a:endParaRPr lang="ru-RU"/>
        </a:p>
      </dgm:t>
    </dgm:pt>
    <dgm:pt modelId="{B3C8C0B7-7FF9-4B04-8548-098E241706D3}" type="sibTrans" cxnId="{FA149515-05C4-47C2-B6AF-8CC42C3C4C88}">
      <dgm:prSet/>
      <dgm:spPr/>
      <dgm:t>
        <a:bodyPr/>
        <a:lstStyle/>
        <a:p>
          <a:endParaRPr lang="ru-RU"/>
        </a:p>
      </dgm:t>
    </dgm:pt>
    <dgm:pt modelId="{5129E0F5-374F-4229-AC25-2AFC06FEED13}">
      <dgm:prSet phldrT="[Текст]" custT="1"/>
      <dgm:spPr/>
      <dgm:t>
        <a:bodyPr/>
        <a:lstStyle/>
        <a:p>
          <a:r>
            <a:rPr lang="ru-RU" sz="1600" b="0" dirty="0" smtClean="0">
              <a:latin typeface="Arial Narrow" pitchFamily="34" charset="0"/>
            </a:rPr>
            <a:t>увеличение доли педагогов с СПО, ВПО, степенью</a:t>
          </a:r>
          <a:endParaRPr lang="ru-RU" sz="1600" dirty="0">
            <a:latin typeface="Arial Narrow" pitchFamily="34" charset="0"/>
          </a:endParaRPr>
        </a:p>
      </dgm:t>
    </dgm:pt>
    <dgm:pt modelId="{BC1E86CA-87E7-48A3-B7EB-B12D1D61F9B6}" type="parTrans" cxnId="{9154B2B4-A1EF-4D8E-A095-F27AE4C2B8E9}">
      <dgm:prSet/>
      <dgm:spPr/>
      <dgm:t>
        <a:bodyPr/>
        <a:lstStyle/>
        <a:p>
          <a:endParaRPr lang="ru-RU"/>
        </a:p>
      </dgm:t>
    </dgm:pt>
    <dgm:pt modelId="{E02A5F52-A7E9-4D76-8B79-F5356775D85B}" type="sibTrans" cxnId="{9154B2B4-A1EF-4D8E-A095-F27AE4C2B8E9}">
      <dgm:prSet/>
      <dgm:spPr/>
      <dgm:t>
        <a:bodyPr/>
        <a:lstStyle/>
        <a:p>
          <a:endParaRPr lang="ru-RU"/>
        </a:p>
      </dgm:t>
    </dgm:pt>
    <dgm:pt modelId="{15C6132A-3848-4D8C-800E-C55F6F0AF309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 Narrow" pitchFamily="34" charset="0"/>
            </a:rPr>
            <a:t>Квалификация педагогов</a:t>
          </a:r>
          <a:endParaRPr lang="ru-RU" sz="1800" dirty="0">
            <a:latin typeface="Arial Narrow" pitchFamily="34" charset="0"/>
          </a:endParaRPr>
        </a:p>
      </dgm:t>
    </dgm:pt>
    <dgm:pt modelId="{5E5C9436-8F56-4ED1-BBA4-567D2149EF27}" type="parTrans" cxnId="{43CBCE08-EBDF-4190-ADE5-A37B749EA6DE}">
      <dgm:prSet/>
      <dgm:spPr/>
      <dgm:t>
        <a:bodyPr/>
        <a:lstStyle/>
        <a:p>
          <a:endParaRPr lang="ru-RU"/>
        </a:p>
      </dgm:t>
    </dgm:pt>
    <dgm:pt modelId="{0E77ABD1-A3E7-4A8B-9CDE-B5BE17F31C07}" type="sibTrans" cxnId="{43CBCE08-EBDF-4190-ADE5-A37B749EA6DE}">
      <dgm:prSet/>
      <dgm:spPr/>
      <dgm:t>
        <a:bodyPr/>
        <a:lstStyle/>
        <a:p>
          <a:endParaRPr lang="ru-RU"/>
        </a:p>
      </dgm:t>
    </dgm:pt>
    <dgm:pt modelId="{4BA0AB46-6E43-49C8-A12E-517938EAB94E}">
      <dgm:prSet phldrT="[Текст]" custT="1"/>
      <dgm:spPr/>
      <dgm:t>
        <a:bodyPr/>
        <a:lstStyle/>
        <a:p>
          <a:r>
            <a:rPr lang="ru-RU" sz="1600" b="1" dirty="0" smtClean="0">
              <a:latin typeface="Arial Narrow" pitchFamily="34" charset="0"/>
            </a:rPr>
            <a:t>увеличение</a:t>
          </a:r>
          <a:r>
            <a:rPr lang="ru-RU" sz="1600" b="0" dirty="0" smtClean="0">
              <a:latin typeface="Arial Narrow" pitchFamily="34" charset="0"/>
            </a:rPr>
            <a:t> </a:t>
          </a:r>
          <a:r>
            <a:rPr lang="ru-RU" sz="1600" b="0" dirty="0" smtClean="0">
              <a:solidFill>
                <a:schemeClr val="tx1"/>
              </a:solidFill>
              <a:latin typeface="Arial Narrow" pitchFamily="34" charset="0"/>
            </a:rPr>
            <a:t>за 3 года </a:t>
          </a:r>
          <a:r>
            <a:rPr lang="ru-RU" sz="1600" b="0" dirty="0" smtClean="0">
              <a:latin typeface="Arial Narrow" pitchFamily="34" charset="0"/>
            </a:rPr>
            <a:t>количества педагогов с первой и высшей категорией </a:t>
          </a:r>
          <a:r>
            <a:rPr lang="ru-RU" sz="1600" b="1" dirty="0" smtClean="0">
              <a:latin typeface="Arial Narrow" pitchFamily="34" charset="0"/>
            </a:rPr>
            <a:t>на 6-10% </a:t>
          </a:r>
          <a:r>
            <a:rPr lang="ru-RU" sz="1600" b="0" dirty="0" smtClean="0">
              <a:latin typeface="Arial Narrow" pitchFamily="34" charset="0"/>
            </a:rPr>
            <a:t>в каждой ОО</a:t>
          </a:r>
          <a:endParaRPr lang="ru-RU" sz="1600" dirty="0">
            <a:latin typeface="Arial Narrow" pitchFamily="34" charset="0"/>
          </a:endParaRPr>
        </a:p>
      </dgm:t>
    </dgm:pt>
    <dgm:pt modelId="{07A53249-86F5-4906-A5D1-C3EFB2C9D71D}" type="parTrans" cxnId="{C69CA84E-5DA3-40BA-B775-B9C16FD3677F}">
      <dgm:prSet/>
      <dgm:spPr/>
      <dgm:t>
        <a:bodyPr/>
        <a:lstStyle/>
        <a:p>
          <a:endParaRPr lang="ru-RU"/>
        </a:p>
      </dgm:t>
    </dgm:pt>
    <dgm:pt modelId="{60966BC3-58B5-41A9-ACFA-7A8AE0357CD2}" type="sibTrans" cxnId="{C69CA84E-5DA3-40BA-B775-B9C16FD3677F}">
      <dgm:prSet/>
      <dgm:spPr/>
      <dgm:t>
        <a:bodyPr/>
        <a:lstStyle/>
        <a:p>
          <a:endParaRPr lang="ru-RU"/>
        </a:p>
      </dgm:t>
    </dgm:pt>
    <dgm:pt modelId="{99B24864-DAF4-43B4-B1DF-F76E0EEB0AC6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 Narrow" pitchFamily="34" charset="0"/>
            </a:rPr>
            <a:t>Знание предмета педагогами</a:t>
          </a:r>
          <a:endParaRPr lang="ru-RU" sz="1800" dirty="0">
            <a:latin typeface="Arial Narrow" pitchFamily="34" charset="0"/>
          </a:endParaRPr>
        </a:p>
      </dgm:t>
    </dgm:pt>
    <dgm:pt modelId="{CAA599CB-C20F-4CD8-BE47-390B72D811A3}" type="parTrans" cxnId="{02E9801D-5042-4195-87C2-3B1B017F7E02}">
      <dgm:prSet/>
      <dgm:spPr/>
      <dgm:t>
        <a:bodyPr/>
        <a:lstStyle/>
        <a:p>
          <a:endParaRPr lang="ru-RU"/>
        </a:p>
      </dgm:t>
    </dgm:pt>
    <dgm:pt modelId="{A6240616-AAC7-4564-9A7D-52BCE3B30063}" type="sibTrans" cxnId="{02E9801D-5042-4195-87C2-3B1B017F7E02}">
      <dgm:prSet/>
      <dgm:spPr/>
      <dgm:t>
        <a:bodyPr/>
        <a:lstStyle/>
        <a:p>
          <a:endParaRPr lang="ru-RU"/>
        </a:p>
      </dgm:t>
    </dgm:pt>
    <dgm:pt modelId="{1B630128-8076-4231-855F-2D2355435FAE}">
      <dgm:prSet phldrT="[Текст]" custT="1"/>
      <dgm:spPr/>
      <dgm:t>
        <a:bodyPr/>
        <a:lstStyle/>
        <a:p>
          <a:r>
            <a:rPr lang="ru-RU" sz="1600" dirty="0" smtClean="0">
              <a:latin typeface="Arial Narrow" pitchFamily="34" charset="0"/>
            </a:rPr>
            <a:t>улучшение результатов тестирования учителей</a:t>
          </a:r>
          <a:endParaRPr lang="ru-RU" sz="1600" dirty="0">
            <a:latin typeface="Arial Narrow" pitchFamily="34" charset="0"/>
          </a:endParaRPr>
        </a:p>
      </dgm:t>
    </dgm:pt>
    <dgm:pt modelId="{68D7DCF8-E56A-4BA6-B87D-4C4D456C6FCC}" type="parTrans" cxnId="{B3A1CE9E-A8F1-4080-B77F-4BF8E696EB99}">
      <dgm:prSet/>
      <dgm:spPr/>
      <dgm:t>
        <a:bodyPr/>
        <a:lstStyle/>
        <a:p>
          <a:endParaRPr lang="ru-RU"/>
        </a:p>
      </dgm:t>
    </dgm:pt>
    <dgm:pt modelId="{2E348603-6D38-4CBF-8C2C-5791AE69034C}" type="sibTrans" cxnId="{B3A1CE9E-A8F1-4080-B77F-4BF8E696EB99}">
      <dgm:prSet/>
      <dgm:spPr/>
      <dgm:t>
        <a:bodyPr/>
        <a:lstStyle/>
        <a:p>
          <a:endParaRPr lang="ru-RU"/>
        </a:p>
      </dgm:t>
    </dgm:pt>
    <dgm:pt modelId="{ECF6ABFA-9F04-40AA-96B0-A62D7123FC2C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dirty="0" smtClean="0">
              <a:latin typeface="Arial Narrow" pitchFamily="34" charset="0"/>
            </a:rPr>
            <a:t>Методика преподавания</a:t>
          </a:r>
          <a:endParaRPr lang="ru-RU" sz="1800" dirty="0">
            <a:latin typeface="Arial Narrow" pitchFamily="34" charset="0"/>
          </a:endParaRPr>
        </a:p>
      </dgm:t>
    </dgm:pt>
    <dgm:pt modelId="{4A434502-C29A-444A-A43E-FBB5304E23B7}" type="parTrans" cxnId="{E7F5F695-528A-4256-B199-AC077AD1A633}">
      <dgm:prSet/>
      <dgm:spPr/>
      <dgm:t>
        <a:bodyPr/>
        <a:lstStyle/>
        <a:p>
          <a:endParaRPr lang="ru-RU"/>
        </a:p>
      </dgm:t>
    </dgm:pt>
    <dgm:pt modelId="{124C19C4-268E-40B7-A349-CF6F30D37EF6}" type="sibTrans" cxnId="{E7F5F695-528A-4256-B199-AC077AD1A633}">
      <dgm:prSet/>
      <dgm:spPr/>
      <dgm:t>
        <a:bodyPr/>
        <a:lstStyle/>
        <a:p>
          <a:endParaRPr lang="ru-RU"/>
        </a:p>
      </dgm:t>
    </dgm:pt>
    <dgm:pt modelId="{D1D463DE-8B58-46F7-8EC0-304334B282F5}">
      <dgm:prSet phldrT="[Текст]" custT="1"/>
      <dgm:spPr/>
      <dgm:t>
        <a:bodyPr/>
        <a:lstStyle/>
        <a:p>
          <a:r>
            <a:rPr lang="ru-RU" sz="1600" b="0" dirty="0" smtClean="0">
              <a:latin typeface="Arial Narrow" pitchFamily="34" charset="0"/>
            </a:rPr>
            <a:t>владение определёнными методами и технологиями</a:t>
          </a:r>
          <a:endParaRPr lang="ru-RU" sz="1600" dirty="0">
            <a:latin typeface="Arial Narrow" pitchFamily="34" charset="0"/>
          </a:endParaRPr>
        </a:p>
      </dgm:t>
    </dgm:pt>
    <dgm:pt modelId="{6B394729-83A1-4E29-A295-7B55CB94BAFB}" type="parTrans" cxnId="{B0D9752E-2C47-4A32-984D-310F2219DEBE}">
      <dgm:prSet/>
      <dgm:spPr/>
      <dgm:t>
        <a:bodyPr/>
        <a:lstStyle/>
        <a:p>
          <a:endParaRPr lang="ru-RU"/>
        </a:p>
      </dgm:t>
    </dgm:pt>
    <dgm:pt modelId="{1769A512-14D7-42B7-8D13-6C08F08D2CF4}" type="sibTrans" cxnId="{B0D9752E-2C47-4A32-984D-310F2219DEBE}">
      <dgm:prSet/>
      <dgm:spPr/>
      <dgm:t>
        <a:bodyPr/>
        <a:lstStyle/>
        <a:p>
          <a:endParaRPr lang="ru-RU"/>
        </a:p>
      </dgm:t>
    </dgm:pt>
    <dgm:pt modelId="{98A34251-FC32-4354-BF3F-8D37E88B0C97}" type="pres">
      <dgm:prSet presAssocID="{E29A0A27-6254-46F8-8722-473D6FDC04C0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25DE9A9-34F2-435E-89B9-F79800388DEA}" type="pres">
      <dgm:prSet presAssocID="{5598161B-39BA-4399-8B2E-FB0F1B81F8DF}" presName="thickLine" presStyleLbl="alignNode1" presStyleIdx="0" presStyleCnt="3"/>
      <dgm:spPr/>
    </dgm:pt>
    <dgm:pt modelId="{4F2E93CC-3F94-461C-A3F3-9B9A3C9A10C2}" type="pres">
      <dgm:prSet presAssocID="{5598161B-39BA-4399-8B2E-FB0F1B81F8DF}" presName="horz1" presStyleCnt="0"/>
      <dgm:spPr/>
    </dgm:pt>
    <dgm:pt modelId="{67B9AF22-D044-4849-B240-B3A9E5BA43DE}" type="pres">
      <dgm:prSet presAssocID="{5598161B-39BA-4399-8B2E-FB0F1B81F8DF}" presName="tx1" presStyleLbl="revTx" presStyleIdx="0" presStyleCnt="23"/>
      <dgm:spPr/>
      <dgm:t>
        <a:bodyPr/>
        <a:lstStyle/>
        <a:p>
          <a:endParaRPr lang="ru-RU"/>
        </a:p>
      </dgm:t>
    </dgm:pt>
    <dgm:pt modelId="{B79E0559-217D-44CA-8863-EB76080816C1}" type="pres">
      <dgm:prSet presAssocID="{5598161B-39BA-4399-8B2E-FB0F1B81F8DF}" presName="vert1" presStyleCnt="0"/>
      <dgm:spPr/>
    </dgm:pt>
    <dgm:pt modelId="{5C64954F-A3F4-4BAC-8BBA-D4C81B75E4DE}" type="pres">
      <dgm:prSet presAssocID="{A97E5C36-B80B-414A-BAE6-E5F2B72D928A}" presName="vertSpace2a" presStyleCnt="0"/>
      <dgm:spPr/>
    </dgm:pt>
    <dgm:pt modelId="{EEDA7E66-BA19-432C-8BE2-C22BED8DFCC8}" type="pres">
      <dgm:prSet presAssocID="{A97E5C36-B80B-414A-BAE6-E5F2B72D928A}" presName="horz2" presStyleCnt="0"/>
      <dgm:spPr/>
    </dgm:pt>
    <dgm:pt modelId="{93346E80-1AF8-4174-B6F2-DD2C31C50057}" type="pres">
      <dgm:prSet presAssocID="{A97E5C36-B80B-414A-BAE6-E5F2B72D928A}" presName="horzSpace2" presStyleCnt="0"/>
      <dgm:spPr/>
    </dgm:pt>
    <dgm:pt modelId="{C22AD489-17F9-42BB-AD56-8AFE630A8B34}" type="pres">
      <dgm:prSet presAssocID="{A97E5C36-B80B-414A-BAE6-E5F2B72D928A}" presName="tx2" presStyleLbl="revTx" presStyleIdx="1" presStyleCnt="23"/>
      <dgm:spPr/>
      <dgm:t>
        <a:bodyPr/>
        <a:lstStyle/>
        <a:p>
          <a:endParaRPr lang="ru-RU"/>
        </a:p>
      </dgm:t>
    </dgm:pt>
    <dgm:pt modelId="{ACC210CA-4B84-4E05-A127-002E30DEB3B7}" type="pres">
      <dgm:prSet presAssocID="{A97E5C36-B80B-414A-BAE6-E5F2B72D928A}" presName="vert2" presStyleCnt="0"/>
      <dgm:spPr/>
    </dgm:pt>
    <dgm:pt modelId="{9F2357F8-CFFA-4AFD-B53F-FEBCA0DC8171}" type="pres">
      <dgm:prSet presAssocID="{7BAFAE2E-6FA8-4521-B42C-84573CA046FE}" presName="horz3" presStyleCnt="0"/>
      <dgm:spPr/>
    </dgm:pt>
    <dgm:pt modelId="{C8F63D86-BB41-4705-8477-EF4DA3C5D0DB}" type="pres">
      <dgm:prSet presAssocID="{7BAFAE2E-6FA8-4521-B42C-84573CA046FE}" presName="horzSpace3" presStyleCnt="0"/>
      <dgm:spPr/>
    </dgm:pt>
    <dgm:pt modelId="{C537818B-AD7F-47AE-826C-5FE2F56AA269}" type="pres">
      <dgm:prSet presAssocID="{7BAFAE2E-6FA8-4521-B42C-84573CA046FE}" presName="tx3" presStyleLbl="revTx" presStyleIdx="2" presStyleCnt="23"/>
      <dgm:spPr/>
      <dgm:t>
        <a:bodyPr/>
        <a:lstStyle/>
        <a:p>
          <a:endParaRPr lang="ru-RU"/>
        </a:p>
      </dgm:t>
    </dgm:pt>
    <dgm:pt modelId="{B1B2B2C2-C04A-443F-B55D-E185A7B4CB39}" type="pres">
      <dgm:prSet presAssocID="{7BAFAE2E-6FA8-4521-B42C-84573CA046FE}" presName="vert3" presStyleCnt="0"/>
      <dgm:spPr/>
    </dgm:pt>
    <dgm:pt modelId="{2ED880A0-00FD-41B1-A297-DCCB3DF22EFF}" type="pres">
      <dgm:prSet presAssocID="{A97E5C36-B80B-414A-BAE6-E5F2B72D928A}" presName="thinLine2b" presStyleLbl="callout" presStyleIdx="0" presStyleCnt="10"/>
      <dgm:spPr/>
    </dgm:pt>
    <dgm:pt modelId="{83490345-765B-409E-9CFD-F939AF6C689B}" type="pres">
      <dgm:prSet presAssocID="{A97E5C36-B80B-414A-BAE6-E5F2B72D928A}" presName="vertSpace2b" presStyleCnt="0"/>
      <dgm:spPr/>
    </dgm:pt>
    <dgm:pt modelId="{6CA988F2-C827-4572-A31E-F1636557121D}" type="pres">
      <dgm:prSet presAssocID="{F5BD9593-B5A6-4B8E-BB32-79C2703269CA}" presName="horz2" presStyleCnt="0"/>
      <dgm:spPr/>
    </dgm:pt>
    <dgm:pt modelId="{404FC5B6-3ABB-4142-84D8-3C4EA8FDF0C6}" type="pres">
      <dgm:prSet presAssocID="{F5BD9593-B5A6-4B8E-BB32-79C2703269CA}" presName="horzSpace2" presStyleCnt="0"/>
      <dgm:spPr/>
    </dgm:pt>
    <dgm:pt modelId="{356FC4B1-7EF9-437A-A510-DF193EFF46FB}" type="pres">
      <dgm:prSet presAssocID="{F5BD9593-B5A6-4B8E-BB32-79C2703269CA}" presName="tx2" presStyleLbl="revTx" presStyleIdx="3" presStyleCnt="23"/>
      <dgm:spPr/>
      <dgm:t>
        <a:bodyPr/>
        <a:lstStyle/>
        <a:p>
          <a:endParaRPr lang="ru-RU"/>
        </a:p>
      </dgm:t>
    </dgm:pt>
    <dgm:pt modelId="{E3F8BBF8-8490-4E40-844F-10FE5087125B}" type="pres">
      <dgm:prSet presAssocID="{F5BD9593-B5A6-4B8E-BB32-79C2703269CA}" presName="vert2" presStyleCnt="0"/>
      <dgm:spPr/>
    </dgm:pt>
    <dgm:pt modelId="{09D04D04-44C9-49CF-830E-E89CA199D8D2}" type="pres">
      <dgm:prSet presAssocID="{157E6278-B153-4F27-937E-D3BB67030DFE}" presName="horz3" presStyleCnt="0"/>
      <dgm:spPr/>
    </dgm:pt>
    <dgm:pt modelId="{58C968B1-B283-43D5-B0F5-F353BE8BAC36}" type="pres">
      <dgm:prSet presAssocID="{157E6278-B153-4F27-937E-D3BB67030DFE}" presName="horzSpace3" presStyleCnt="0"/>
      <dgm:spPr/>
    </dgm:pt>
    <dgm:pt modelId="{775AEB20-B50E-4377-B5C2-D030551FBFBD}" type="pres">
      <dgm:prSet presAssocID="{157E6278-B153-4F27-937E-D3BB67030DFE}" presName="tx3" presStyleLbl="revTx" presStyleIdx="4" presStyleCnt="23"/>
      <dgm:spPr/>
      <dgm:t>
        <a:bodyPr/>
        <a:lstStyle/>
        <a:p>
          <a:endParaRPr lang="ru-RU"/>
        </a:p>
      </dgm:t>
    </dgm:pt>
    <dgm:pt modelId="{71BAF9B8-EF62-4708-9696-E13B214827D5}" type="pres">
      <dgm:prSet presAssocID="{157E6278-B153-4F27-937E-D3BB67030DFE}" presName="vert3" presStyleCnt="0"/>
      <dgm:spPr/>
    </dgm:pt>
    <dgm:pt modelId="{749F4FA3-95D6-41A1-8FE8-8F8B45EE4044}" type="pres">
      <dgm:prSet presAssocID="{F5BD9593-B5A6-4B8E-BB32-79C2703269CA}" presName="thinLine2b" presStyleLbl="callout" presStyleIdx="1" presStyleCnt="10"/>
      <dgm:spPr/>
    </dgm:pt>
    <dgm:pt modelId="{D90A74F0-D403-4930-8F26-A1BEBD810499}" type="pres">
      <dgm:prSet presAssocID="{F5BD9593-B5A6-4B8E-BB32-79C2703269CA}" presName="vertSpace2b" presStyleCnt="0"/>
      <dgm:spPr/>
    </dgm:pt>
    <dgm:pt modelId="{DF2FBC41-0309-4F57-9476-F394D8A6B5CB}" type="pres">
      <dgm:prSet presAssocID="{AE70E1FE-1B58-47F8-8BEB-ABE77448BFE5}" presName="horz2" presStyleCnt="0"/>
      <dgm:spPr/>
    </dgm:pt>
    <dgm:pt modelId="{4B4D14E6-59DD-4B62-A1A2-310819EA0E9D}" type="pres">
      <dgm:prSet presAssocID="{AE70E1FE-1B58-47F8-8BEB-ABE77448BFE5}" presName="horzSpace2" presStyleCnt="0"/>
      <dgm:spPr/>
    </dgm:pt>
    <dgm:pt modelId="{05CF5E37-A43A-4BAC-AE22-DBFA62A44265}" type="pres">
      <dgm:prSet presAssocID="{AE70E1FE-1B58-47F8-8BEB-ABE77448BFE5}" presName="tx2" presStyleLbl="revTx" presStyleIdx="5" presStyleCnt="23" custScaleY="8196"/>
      <dgm:spPr/>
      <dgm:t>
        <a:bodyPr/>
        <a:lstStyle/>
        <a:p>
          <a:endParaRPr lang="ru-RU"/>
        </a:p>
      </dgm:t>
    </dgm:pt>
    <dgm:pt modelId="{961004DD-F7EB-4EE4-8BD8-BC44FE3E6AE4}" type="pres">
      <dgm:prSet presAssocID="{AE70E1FE-1B58-47F8-8BEB-ABE77448BFE5}" presName="vert2" presStyleCnt="0"/>
      <dgm:spPr/>
    </dgm:pt>
    <dgm:pt modelId="{C9A85BCE-3922-4BF0-ABB0-184C4F2341CE}" type="pres">
      <dgm:prSet presAssocID="{320C501F-4B01-4EDD-90B3-1573F017E523}" presName="horz3" presStyleCnt="0"/>
      <dgm:spPr/>
    </dgm:pt>
    <dgm:pt modelId="{9F9EE61A-4F46-49A0-8474-706DE03CF644}" type="pres">
      <dgm:prSet presAssocID="{320C501F-4B01-4EDD-90B3-1573F017E523}" presName="horzSpace3" presStyleCnt="0"/>
      <dgm:spPr/>
    </dgm:pt>
    <dgm:pt modelId="{E8A9838C-F06B-4831-9627-5C5A17E040B1}" type="pres">
      <dgm:prSet presAssocID="{320C501F-4B01-4EDD-90B3-1573F017E523}" presName="tx3" presStyleLbl="revTx" presStyleIdx="6" presStyleCnt="23"/>
      <dgm:spPr/>
      <dgm:t>
        <a:bodyPr/>
        <a:lstStyle/>
        <a:p>
          <a:endParaRPr lang="ru-RU"/>
        </a:p>
      </dgm:t>
    </dgm:pt>
    <dgm:pt modelId="{46D31CE9-2E4C-4919-9D4F-B4C89C3BC972}" type="pres">
      <dgm:prSet presAssocID="{320C501F-4B01-4EDD-90B3-1573F017E523}" presName="vert3" presStyleCnt="0"/>
      <dgm:spPr/>
    </dgm:pt>
    <dgm:pt modelId="{230C3964-7B84-40B5-AB50-C3EBAB29049E}" type="pres">
      <dgm:prSet presAssocID="{AE70E1FE-1B58-47F8-8BEB-ABE77448BFE5}" presName="thinLine2b" presStyleLbl="callout" presStyleIdx="2" presStyleCnt="10"/>
      <dgm:spPr/>
    </dgm:pt>
    <dgm:pt modelId="{65B58E43-E7C9-47B5-967E-F5313BAA9ADE}" type="pres">
      <dgm:prSet presAssocID="{AE70E1FE-1B58-47F8-8BEB-ABE77448BFE5}" presName="vertSpace2b" presStyleCnt="0"/>
      <dgm:spPr/>
    </dgm:pt>
    <dgm:pt modelId="{6D17F5C6-B44D-4BAB-AFEE-2861EB847C9C}" type="pres">
      <dgm:prSet presAssocID="{5609ADA3-61AD-424A-8885-2B1C39C41E92}" presName="thickLine" presStyleLbl="alignNode1" presStyleIdx="1" presStyleCnt="3"/>
      <dgm:spPr/>
    </dgm:pt>
    <dgm:pt modelId="{6CCD7710-BD70-45AB-A671-70C63EACEAAF}" type="pres">
      <dgm:prSet presAssocID="{5609ADA3-61AD-424A-8885-2B1C39C41E92}" presName="horz1" presStyleCnt="0"/>
      <dgm:spPr/>
    </dgm:pt>
    <dgm:pt modelId="{9B2A3BBD-94DA-44D7-A79A-73D55FA4F3BB}" type="pres">
      <dgm:prSet presAssocID="{5609ADA3-61AD-424A-8885-2B1C39C41E92}" presName="tx1" presStyleLbl="revTx" presStyleIdx="7" presStyleCnt="23"/>
      <dgm:spPr/>
      <dgm:t>
        <a:bodyPr/>
        <a:lstStyle/>
        <a:p>
          <a:endParaRPr lang="ru-RU"/>
        </a:p>
      </dgm:t>
    </dgm:pt>
    <dgm:pt modelId="{08EB3867-4288-4184-8889-F6AC4A54C4B2}" type="pres">
      <dgm:prSet presAssocID="{5609ADA3-61AD-424A-8885-2B1C39C41E92}" presName="vert1" presStyleCnt="0"/>
      <dgm:spPr/>
    </dgm:pt>
    <dgm:pt modelId="{FC9263CD-239C-4529-B5A8-30A9DCBAB74C}" type="pres">
      <dgm:prSet presAssocID="{0EB3C0E1-7024-449B-8E5B-ADFFF6112531}" presName="vertSpace2a" presStyleCnt="0"/>
      <dgm:spPr/>
    </dgm:pt>
    <dgm:pt modelId="{975A6CA0-FA10-44C4-89EF-138DD08372DC}" type="pres">
      <dgm:prSet presAssocID="{0EB3C0E1-7024-449B-8E5B-ADFFF6112531}" presName="horz2" presStyleCnt="0"/>
      <dgm:spPr/>
    </dgm:pt>
    <dgm:pt modelId="{090211D8-FB02-49A9-9E5A-25C536CED33D}" type="pres">
      <dgm:prSet presAssocID="{0EB3C0E1-7024-449B-8E5B-ADFFF6112531}" presName="horzSpace2" presStyleCnt="0"/>
      <dgm:spPr/>
    </dgm:pt>
    <dgm:pt modelId="{D94EF21D-1884-4021-8193-BF1DC9BC472C}" type="pres">
      <dgm:prSet presAssocID="{0EB3C0E1-7024-449B-8E5B-ADFFF6112531}" presName="tx2" presStyleLbl="revTx" presStyleIdx="8" presStyleCnt="23"/>
      <dgm:spPr/>
      <dgm:t>
        <a:bodyPr/>
        <a:lstStyle/>
        <a:p>
          <a:endParaRPr lang="ru-RU"/>
        </a:p>
      </dgm:t>
    </dgm:pt>
    <dgm:pt modelId="{90483BBE-74C6-4BDD-B981-B9FBCEFDFD9B}" type="pres">
      <dgm:prSet presAssocID="{0EB3C0E1-7024-449B-8E5B-ADFFF6112531}" presName="vert2" presStyleCnt="0"/>
      <dgm:spPr/>
    </dgm:pt>
    <dgm:pt modelId="{FA0648C8-AAB1-4715-8BCE-1C930CBE1199}" type="pres">
      <dgm:prSet presAssocID="{5129E0F5-374F-4229-AC25-2AFC06FEED13}" presName="horz3" presStyleCnt="0"/>
      <dgm:spPr/>
    </dgm:pt>
    <dgm:pt modelId="{02ADF28F-E451-40DF-983E-C2D6D37C45AD}" type="pres">
      <dgm:prSet presAssocID="{5129E0F5-374F-4229-AC25-2AFC06FEED13}" presName="horzSpace3" presStyleCnt="0"/>
      <dgm:spPr/>
    </dgm:pt>
    <dgm:pt modelId="{E65885AE-A85B-44EC-818D-DF58170A0233}" type="pres">
      <dgm:prSet presAssocID="{5129E0F5-374F-4229-AC25-2AFC06FEED13}" presName="tx3" presStyleLbl="revTx" presStyleIdx="9" presStyleCnt="23"/>
      <dgm:spPr/>
      <dgm:t>
        <a:bodyPr/>
        <a:lstStyle/>
        <a:p>
          <a:endParaRPr lang="ru-RU"/>
        </a:p>
      </dgm:t>
    </dgm:pt>
    <dgm:pt modelId="{92EEE5BE-DA18-424F-BF5A-66C521AB3E26}" type="pres">
      <dgm:prSet presAssocID="{5129E0F5-374F-4229-AC25-2AFC06FEED13}" presName="vert3" presStyleCnt="0"/>
      <dgm:spPr/>
    </dgm:pt>
    <dgm:pt modelId="{70011DC4-E579-4214-829D-2A816BE8D76B}" type="pres">
      <dgm:prSet presAssocID="{0EB3C0E1-7024-449B-8E5B-ADFFF6112531}" presName="thinLine2b" presStyleLbl="callout" presStyleIdx="3" presStyleCnt="10"/>
      <dgm:spPr/>
    </dgm:pt>
    <dgm:pt modelId="{B692619D-A4A2-46A0-AC26-E588B8EF2BBA}" type="pres">
      <dgm:prSet presAssocID="{0EB3C0E1-7024-449B-8E5B-ADFFF6112531}" presName="vertSpace2b" presStyleCnt="0"/>
      <dgm:spPr/>
    </dgm:pt>
    <dgm:pt modelId="{65E842CE-BE2A-470C-92B4-D5EC39C54C3D}" type="pres">
      <dgm:prSet presAssocID="{15C6132A-3848-4D8C-800E-C55F6F0AF309}" presName="horz2" presStyleCnt="0"/>
      <dgm:spPr/>
    </dgm:pt>
    <dgm:pt modelId="{4F288BDD-E285-4E26-94AF-D626A8551457}" type="pres">
      <dgm:prSet presAssocID="{15C6132A-3848-4D8C-800E-C55F6F0AF309}" presName="horzSpace2" presStyleCnt="0"/>
      <dgm:spPr/>
    </dgm:pt>
    <dgm:pt modelId="{0DF2CA37-50BB-449D-8149-33DD2E88C293}" type="pres">
      <dgm:prSet presAssocID="{15C6132A-3848-4D8C-800E-C55F6F0AF309}" presName="tx2" presStyleLbl="revTx" presStyleIdx="10" presStyleCnt="23"/>
      <dgm:spPr/>
      <dgm:t>
        <a:bodyPr/>
        <a:lstStyle/>
        <a:p>
          <a:endParaRPr lang="ru-RU"/>
        </a:p>
      </dgm:t>
    </dgm:pt>
    <dgm:pt modelId="{5253065E-5191-4737-A70A-2BFCD821C110}" type="pres">
      <dgm:prSet presAssocID="{15C6132A-3848-4D8C-800E-C55F6F0AF309}" presName="vert2" presStyleCnt="0"/>
      <dgm:spPr/>
    </dgm:pt>
    <dgm:pt modelId="{2CE9A526-1A40-4615-919C-26A181BB5A68}" type="pres">
      <dgm:prSet presAssocID="{4BA0AB46-6E43-49C8-A12E-517938EAB94E}" presName="horz3" presStyleCnt="0"/>
      <dgm:spPr/>
    </dgm:pt>
    <dgm:pt modelId="{A89CAEC4-A16E-49F1-95C6-FF14AC7E7C96}" type="pres">
      <dgm:prSet presAssocID="{4BA0AB46-6E43-49C8-A12E-517938EAB94E}" presName="horzSpace3" presStyleCnt="0"/>
      <dgm:spPr/>
    </dgm:pt>
    <dgm:pt modelId="{5CF9F682-7668-455C-9FC4-EE721F7E0297}" type="pres">
      <dgm:prSet presAssocID="{4BA0AB46-6E43-49C8-A12E-517938EAB94E}" presName="tx3" presStyleLbl="revTx" presStyleIdx="11" presStyleCnt="23" custLinFactNeighborY="-5734"/>
      <dgm:spPr/>
      <dgm:t>
        <a:bodyPr/>
        <a:lstStyle/>
        <a:p>
          <a:endParaRPr lang="ru-RU"/>
        </a:p>
      </dgm:t>
    </dgm:pt>
    <dgm:pt modelId="{E5C10DA8-124A-4CF4-B812-6A67AFACC1A8}" type="pres">
      <dgm:prSet presAssocID="{4BA0AB46-6E43-49C8-A12E-517938EAB94E}" presName="vert3" presStyleCnt="0"/>
      <dgm:spPr/>
    </dgm:pt>
    <dgm:pt modelId="{E92BAE02-B51F-48BC-946E-2CFC96E2D72C}" type="pres">
      <dgm:prSet presAssocID="{15C6132A-3848-4D8C-800E-C55F6F0AF309}" presName="thinLine2b" presStyleLbl="callout" presStyleIdx="4" presStyleCnt="10"/>
      <dgm:spPr/>
    </dgm:pt>
    <dgm:pt modelId="{D4DC45C1-83E8-4A2F-9E89-9DE479552669}" type="pres">
      <dgm:prSet presAssocID="{15C6132A-3848-4D8C-800E-C55F6F0AF309}" presName="vertSpace2b" presStyleCnt="0"/>
      <dgm:spPr/>
    </dgm:pt>
    <dgm:pt modelId="{91BB5B7E-2CE5-4247-B939-75D393D708C1}" type="pres">
      <dgm:prSet presAssocID="{99B24864-DAF4-43B4-B1DF-F76E0EEB0AC6}" presName="horz2" presStyleCnt="0"/>
      <dgm:spPr/>
    </dgm:pt>
    <dgm:pt modelId="{F06B2936-7217-470D-A7D3-71E6E7D5590F}" type="pres">
      <dgm:prSet presAssocID="{99B24864-DAF4-43B4-B1DF-F76E0EEB0AC6}" presName="horzSpace2" presStyleCnt="0"/>
      <dgm:spPr/>
    </dgm:pt>
    <dgm:pt modelId="{AF38CFB9-5617-4A6B-8FDA-2E7F704E7240}" type="pres">
      <dgm:prSet presAssocID="{99B24864-DAF4-43B4-B1DF-F76E0EEB0AC6}" presName="tx2" presStyleLbl="revTx" presStyleIdx="12" presStyleCnt="23"/>
      <dgm:spPr/>
      <dgm:t>
        <a:bodyPr/>
        <a:lstStyle/>
        <a:p>
          <a:endParaRPr lang="ru-RU"/>
        </a:p>
      </dgm:t>
    </dgm:pt>
    <dgm:pt modelId="{DB207934-0A69-4EDB-BFA3-96F56B7933E4}" type="pres">
      <dgm:prSet presAssocID="{99B24864-DAF4-43B4-B1DF-F76E0EEB0AC6}" presName="vert2" presStyleCnt="0"/>
      <dgm:spPr/>
    </dgm:pt>
    <dgm:pt modelId="{7C495FB7-1191-4F66-8EA9-A8016280E803}" type="pres">
      <dgm:prSet presAssocID="{1B630128-8076-4231-855F-2D2355435FAE}" presName="horz3" presStyleCnt="0"/>
      <dgm:spPr/>
    </dgm:pt>
    <dgm:pt modelId="{ADCF6B80-0D22-4C00-A94D-B0E38555F22E}" type="pres">
      <dgm:prSet presAssocID="{1B630128-8076-4231-855F-2D2355435FAE}" presName="horzSpace3" presStyleCnt="0"/>
      <dgm:spPr/>
    </dgm:pt>
    <dgm:pt modelId="{40D43185-E323-45A0-835E-CD624D6B54F2}" type="pres">
      <dgm:prSet presAssocID="{1B630128-8076-4231-855F-2D2355435FAE}" presName="tx3" presStyleLbl="revTx" presStyleIdx="13" presStyleCnt="23"/>
      <dgm:spPr/>
      <dgm:t>
        <a:bodyPr/>
        <a:lstStyle/>
        <a:p>
          <a:endParaRPr lang="ru-RU"/>
        </a:p>
      </dgm:t>
    </dgm:pt>
    <dgm:pt modelId="{6092B75C-EDDF-4BD7-A829-3B262DD4A910}" type="pres">
      <dgm:prSet presAssocID="{1B630128-8076-4231-855F-2D2355435FAE}" presName="vert3" presStyleCnt="0"/>
      <dgm:spPr/>
    </dgm:pt>
    <dgm:pt modelId="{A38C78E9-1545-4BE2-800D-ACF984BFEFC4}" type="pres">
      <dgm:prSet presAssocID="{99B24864-DAF4-43B4-B1DF-F76E0EEB0AC6}" presName="thinLine2b" presStyleLbl="callout" presStyleIdx="5" presStyleCnt="10"/>
      <dgm:spPr/>
    </dgm:pt>
    <dgm:pt modelId="{53996C49-8EA2-468D-B6C4-48BD7E50E321}" type="pres">
      <dgm:prSet presAssocID="{99B24864-DAF4-43B4-B1DF-F76E0EEB0AC6}" presName="vertSpace2b" presStyleCnt="0"/>
      <dgm:spPr/>
    </dgm:pt>
    <dgm:pt modelId="{196C4088-AA92-4052-95AD-B9CFDE51FA3E}" type="pres">
      <dgm:prSet presAssocID="{ECF6ABFA-9F04-40AA-96B0-A62D7123FC2C}" presName="horz2" presStyleCnt="0"/>
      <dgm:spPr/>
    </dgm:pt>
    <dgm:pt modelId="{C260CE46-920A-4404-A847-807A9E68A68F}" type="pres">
      <dgm:prSet presAssocID="{ECF6ABFA-9F04-40AA-96B0-A62D7123FC2C}" presName="horzSpace2" presStyleCnt="0"/>
      <dgm:spPr/>
    </dgm:pt>
    <dgm:pt modelId="{2C2D220D-9507-47C2-8FE4-5C3912E9E103}" type="pres">
      <dgm:prSet presAssocID="{ECF6ABFA-9F04-40AA-96B0-A62D7123FC2C}" presName="tx2" presStyleLbl="revTx" presStyleIdx="14" presStyleCnt="23"/>
      <dgm:spPr/>
      <dgm:t>
        <a:bodyPr/>
        <a:lstStyle/>
        <a:p>
          <a:endParaRPr lang="ru-RU"/>
        </a:p>
      </dgm:t>
    </dgm:pt>
    <dgm:pt modelId="{307A5038-E565-49BC-807C-F2A3C346EEC8}" type="pres">
      <dgm:prSet presAssocID="{ECF6ABFA-9F04-40AA-96B0-A62D7123FC2C}" presName="vert2" presStyleCnt="0"/>
      <dgm:spPr/>
    </dgm:pt>
    <dgm:pt modelId="{C31BDC79-26D0-4ABE-BC2E-AA1FDC699286}" type="pres">
      <dgm:prSet presAssocID="{D1D463DE-8B58-46F7-8EC0-304334B282F5}" presName="horz3" presStyleCnt="0"/>
      <dgm:spPr/>
    </dgm:pt>
    <dgm:pt modelId="{4E0881A2-5A76-4B71-8FA7-42C3926C721F}" type="pres">
      <dgm:prSet presAssocID="{D1D463DE-8B58-46F7-8EC0-304334B282F5}" presName="horzSpace3" presStyleCnt="0"/>
      <dgm:spPr/>
    </dgm:pt>
    <dgm:pt modelId="{E84E8A6D-CD96-4325-86A0-6DA48999D144}" type="pres">
      <dgm:prSet presAssocID="{D1D463DE-8B58-46F7-8EC0-304334B282F5}" presName="tx3" presStyleLbl="revTx" presStyleIdx="15" presStyleCnt="23"/>
      <dgm:spPr/>
      <dgm:t>
        <a:bodyPr/>
        <a:lstStyle/>
        <a:p>
          <a:endParaRPr lang="ru-RU"/>
        </a:p>
      </dgm:t>
    </dgm:pt>
    <dgm:pt modelId="{AEC0D5D6-F068-4644-A357-927D0669B300}" type="pres">
      <dgm:prSet presAssocID="{D1D463DE-8B58-46F7-8EC0-304334B282F5}" presName="vert3" presStyleCnt="0"/>
      <dgm:spPr/>
    </dgm:pt>
    <dgm:pt modelId="{8EC280B3-3E26-401F-8548-0D8BA777C8E1}" type="pres">
      <dgm:prSet presAssocID="{ECF6ABFA-9F04-40AA-96B0-A62D7123FC2C}" presName="thinLine2b" presStyleLbl="callout" presStyleIdx="6" presStyleCnt="10"/>
      <dgm:spPr/>
    </dgm:pt>
    <dgm:pt modelId="{D7084AB4-2438-4800-AA32-2C56986F2706}" type="pres">
      <dgm:prSet presAssocID="{ECF6ABFA-9F04-40AA-96B0-A62D7123FC2C}" presName="vertSpace2b" presStyleCnt="0"/>
      <dgm:spPr/>
    </dgm:pt>
    <dgm:pt modelId="{ACECED1D-74DC-4C6D-96D2-F9ACBCCB3ADA}" type="pres">
      <dgm:prSet presAssocID="{5BD35C42-D408-4AAF-B1D3-6B0EE94C44E1}" presName="thickLine" presStyleLbl="alignNode1" presStyleIdx="2" presStyleCnt="3"/>
      <dgm:spPr/>
    </dgm:pt>
    <dgm:pt modelId="{1D341724-3308-4AA5-AE63-753C3A562651}" type="pres">
      <dgm:prSet presAssocID="{5BD35C42-D408-4AAF-B1D3-6B0EE94C44E1}" presName="horz1" presStyleCnt="0"/>
      <dgm:spPr/>
    </dgm:pt>
    <dgm:pt modelId="{B65E62CE-F1AE-4D6A-93F3-1B927F4B7FBF}" type="pres">
      <dgm:prSet presAssocID="{5BD35C42-D408-4AAF-B1D3-6B0EE94C44E1}" presName="tx1" presStyleLbl="revTx" presStyleIdx="16" presStyleCnt="23"/>
      <dgm:spPr/>
      <dgm:t>
        <a:bodyPr/>
        <a:lstStyle/>
        <a:p>
          <a:endParaRPr lang="ru-RU"/>
        </a:p>
      </dgm:t>
    </dgm:pt>
    <dgm:pt modelId="{C44D0FC6-A8F2-42A5-8B65-C4395D5778E0}" type="pres">
      <dgm:prSet presAssocID="{5BD35C42-D408-4AAF-B1D3-6B0EE94C44E1}" presName="vert1" presStyleCnt="0"/>
      <dgm:spPr/>
    </dgm:pt>
    <dgm:pt modelId="{33BCBE00-3B21-4EC4-912C-18ABA0A80830}" type="pres">
      <dgm:prSet presAssocID="{BAF3E937-54C1-491C-9C5F-6169A73AD4B2}" presName="vertSpace2a" presStyleCnt="0"/>
      <dgm:spPr/>
    </dgm:pt>
    <dgm:pt modelId="{14FCEBBF-8561-414A-ACCA-B6CCF8B357F4}" type="pres">
      <dgm:prSet presAssocID="{BAF3E937-54C1-491C-9C5F-6169A73AD4B2}" presName="horz2" presStyleCnt="0"/>
      <dgm:spPr/>
    </dgm:pt>
    <dgm:pt modelId="{0FE07F40-5ABE-44BE-86E1-720F7DA9A343}" type="pres">
      <dgm:prSet presAssocID="{BAF3E937-54C1-491C-9C5F-6169A73AD4B2}" presName="horzSpace2" presStyleCnt="0"/>
      <dgm:spPr/>
    </dgm:pt>
    <dgm:pt modelId="{1781DC43-B375-4BC3-B05C-5DA046D6375B}" type="pres">
      <dgm:prSet presAssocID="{BAF3E937-54C1-491C-9C5F-6169A73AD4B2}" presName="tx2" presStyleLbl="revTx" presStyleIdx="17" presStyleCnt="23"/>
      <dgm:spPr/>
      <dgm:t>
        <a:bodyPr/>
        <a:lstStyle/>
        <a:p>
          <a:endParaRPr lang="ru-RU"/>
        </a:p>
      </dgm:t>
    </dgm:pt>
    <dgm:pt modelId="{3B8AEB6B-7504-484C-9218-BAE44D0C072A}" type="pres">
      <dgm:prSet presAssocID="{BAF3E937-54C1-491C-9C5F-6169A73AD4B2}" presName="vert2" presStyleCnt="0"/>
      <dgm:spPr/>
    </dgm:pt>
    <dgm:pt modelId="{7F26DD8E-D26B-4BBF-8243-2E8B6D1E0A93}" type="pres">
      <dgm:prSet presAssocID="{57CD5D38-D6BF-4275-B72E-9AA8593E603B}" presName="horz3" presStyleCnt="0"/>
      <dgm:spPr/>
    </dgm:pt>
    <dgm:pt modelId="{19840AC3-F0FD-465D-BE29-686164C886B1}" type="pres">
      <dgm:prSet presAssocID="{57CD5D38-D6BF-4275-B72E-9AA8593E603B}" presName="horzSpace3" presStyleCnt="0"/>
      <dgm:spPr/>
    </dgm:pt>
    <dgm:pt modelId="{FFB8D53A-0167-440B-8213-8D7C0D124FC0}" type="pres">
      <dgm:prSet presAssocID="{57CD5D38-D6BF-4275-B72E-9AA8593E603B}" presName="tx3" presStyleLbl="revTx" presStyleIdx="18" presStyleCnt="23"/>
      <dgm:spPr/>
      <dgm:t>
        <a:bodyPr/>
        <a:lstStyle/>
        <a:p>
          <a:endParaRPr lang="ru-RU"/>
        </a:p>
      </dgm:t>
    </dgm:pt>
    <dgm:pt modelId="{073D1D2A-2FBE-4C7B-9C31-8989BBCB7A2B}" type="pres">
      <dgm:prSet presAssocID="{57CD5D38-D6BF-4275-B72E-9AA8593E603B}" presName="vert3" presStyleCnt="0"/>
      <dgm:spPr/>
    </dgm:pt>
    <dgm:pt modelId="{176DC1DE-2F1E-4CFC-9082-CE2B3515FC30}" type="pres">
      <dgm:prSet presAssocID="{BAF3E937-54C1-491C-9C5F-6169A73AD4B2}" presName="thinLine2b" presStyleLbl="callout" presStyleIdx="7" presStyleCnt="10"/>
      <dgm:spPr/>
    </dgm:pt>
    <dgm:pt modelId="{5A50497E-0509-4A8F-916A-1890E1C4AC4B}" type="pres">
      <dgm:prSet presAssocID="{BAF3E937-54C1-491C-9C5F-6169A73AD4B2}" presName="vertSpace2b" presStyleCnt="0"/>
      <dgm:spPr/>
    </dgm:pt>
    <dgm:pt modelId="{60F2245A-8508-42BA-AD4B-66BBB9B927AB}" type="pres">
      <dgm:prSet presAssocID="{3093C492-3459-493F-AF12-ED0AC0D0E1F5}" presName="horz2" presStyleCnt="0"/>
      <dgm:spPr/>
    </dgm:pt>
    <dgm:pt modelId="{D7E8AD89-82D1-4F2C-A44C-AD1700DA2505}" type="pres">
      <dgm:prSet presAssocID="{3093C492-3459-493F-AF12-ED0AC0D0E1F5}" presName="horzSpace2" presStyleCnt="0"/>
      <dgm:spPr/>
    </dgm:pt>
    <dgm:pt modelId="{6BBE9861-775A-4C23-A2EA-B9352ECF0B99}" type="pres">
      <dgm:prSet presAssocID="{3093C492-3459-493F-AF12-ED0AC0D0E1F5}" presName="tx2" presStyleLbl="revTx" presStyleIdx="19" presStyleCnt="23"/>
      <dgm:spPr/>
      <dgm:t>
        <a:bodyPr/>
        <a:lstStyle/>
        <a:p>
          <a:endParaRPr lang="ru-RU"/>
        </a:p>
      </dgm:t>
    </dgm:pt>
    <dgm:pt modelId="{5936B60B-E7F7-4504-A6CC-EF7C7B525560}" type="pres">
      <dgm:prSet presAssocID="{3093C492-3459-493F-AF12-ED0AC0D0E1F5}" presName="vert2" presStyleCnt="0"/>
      <dgm:spPr/>
    </dgm:pt>
    <dgm:pt modelId="{D96D9994-F17D-4135-B1E3-CE57222E08C9}" type="pres">
      <dgm:prSet presAssocID="{BD78E8C0-CE65-42FE-BE2F-8F00AA52F7BE}" presName="horz3" presStyleCnt="0"/>
      <dgm:spPr/>
    </dgm:pt>
    <dgm:pt modelId="{85C51124-B193-403C-9E8F-FA7A815CAEEB}" type="pres">
      <dgm:prSet presAssocID="{BD78E8C0-CE65-42FE-BE2F-8F00AA52F7BE}" presName="horzSpace3" presStyleCnt="0"/>
      <dgm:spPr/>
    </dgm:pt>
    <dgm:pt modelId="{F33A7D25-DAD3-49CA-975C-4053FC96A589}" type="pres">
      <dgm:prSet presAssocID="{BD78E8C0-CE65-42FE-BE2F-8F00AA52F7BE}" presName="tx3" presStyleLbl="revTx" presStyleIdx="20" presStyleCnt="23"/>
      <dgm:spPr/>
      <dgm:t>
        <a:bodyPr/>
        <a:lstStyle/>
        <a:p>
          <a:endParaRPr lang="ru-RU"/>
        </a:p>
      </dgm:t>
    </dgm:pt>
    <dgm:pt modelId="{66C8EE8F-B0E9-4C05-8FD7-704A5C4D112C}" type="pres">
      <dgm:prSet presAssocID="{BD78E8C0-CE65-42FE-BE2F-8F00AA52F7BE}" presName="vert3" presStyleCnt="0"/>
      <dgm:spPr/>
    </dgm:pt>
    <dgm:pt modelId="{C0BBA7F2-4451-4BC4-A775-77DCBAA2EF55}" type="pres">
      <dgm:prSet presAssocID="{3093C492-3459-493F-AF12-ED0AC0D0E1F5}" presName="thinLine2b" presStyleLbl="callout" presStyleIdx="8" presStyleCnt="10" custLinFactY="-358498" custLinFactNeighborY="-400000"/>
      <dgm:spPr/>
    </dgm:pt>
    <dgm:pt modelId="{E0DF2C9D-79BE-45AD-B02A-D959E2CA2488}" type="pres">
      <dgm:prSet presAssocID="{3093C492-3459-493F-AF12-ED0AC0D0E1F5}" presName="vertSpace2b" presStyleCnt="0"/>
      <dgm:spPr/>
    </dgm:pt>
    <dgm:pt modelId="{57E2BE38-26F9-44B6-8A57-A1175DEFBB1C}" type="pres">
      <dgm:prSet presAssocID="{7134E3A5-56C0-4BD7-9CE9-7BB0C11B37FF}" presName="horz2" presStyleCnt="0"/>
      <dgm:spPr/>
    </dgm:pt>
    <dgm:pt modelId="{20B8F5BB-90F0-45F9-8402-735CBBB93667}" type="pres">
      <dgm:prSet presAssocID="{7134E3A5-56C0-4BD7-9CE9-7BB0C11B37FF}" presName="horzSpace2" presStyleCnt="0"/>
      <dgm:spPr/>
    </dgm:pt>
    <dgm:pt modelId="{BE26971E-76DD-4787-AC8B-F4B2417F9C80}" type="pres">
      <dgm:prSet presAssocID="{7134E3A5-56C0-4BD7-9CE9-7BB0C11B37FF}" presName="tx2" presStyleLbl="revTx" presStyleIdx="21" presStyleCnt="23" custLinFactNeighborX="253" custLinFactNeighborY="-48449"/>
      <dgm:spPr/>
      <dgm:t>
        <a:bodyPr/>
        <a:lstStyle/>
        <a:p>
          <a:endParaRPr lang="ru-RU"/>
        </a:p>
      </dgm:t>
    </dgm:pt>
    <dgm:pt modelId="{EF162366-F502-42F0-A991-F05C3F78EF64}" type="pres">
      <dgm:prSet presAssocID="{7134E3A5-56C0-4BD7-9CE9-7BB0C11B37FF}" presName="vert2" presStyleCnt="0"/>
      <dgm:spPr/>
    </dgm:pt>
    <dgm:pt modelId="{F2EA56E5-7218-4703-A175-FD5E66992A72}" type="pres">
      <dgm:prSet presAssocID="{9742F0AF-68D8-4526-8B6A-F5A449AB3809}" presName="horz3" presStyleCnt="0"/>
      <dgm:spPr/>
    </dgm:pt>
    <dgm:pt modelId="{0E3D6094-427B-4853-94A7-FDE96234D7D1}" type="pres">
      <dgm:prSet presAssocID="{9742F0AF-68D8-4526-8B6A-F5A449AB3809}" presName="horzSpace3" presStyleCnt="0"/>
      <dgm:spPr/>
    </dgm:pt>
    <dgm:pt modelId="{5CA195C1-F6D9-4339-BA67-9CF946234240}" type="pres">
      <dgm:prSet presAssocID="{9742F0AF-68D8-4526-8B6A-F5A449AB3809}" presName="tx3" presStyleLbl="revTx" presStyleIdx="22" presStyleCnt="23" custLinFactNeighborX="526" custLinFactNeighborY="-43135"/>
      <dgm:spPr/>
      <dgm:t>
        <a:bodyPr/>
        <a:lstStyle/>
        <a:p>
          <a:endParaRPr lang="ru-RU"/>
        </a:p>
      </dgm:t>
    </dgm:pt>
    <dgm:pt modelId="{5ECCE1F6-2073-4483-9261-A0219EDE0676}" type="pres">
      <dgm:prSet presAssocID="{9742F0AF-68D8-4526-8B6A-F5A449AB3809}" presName="vert3" presStyleCnt="0"/>
      <dgm:spPr/>
    </dgm:pt>
    <dgm:pt modelId="{F587D70D-E93D-4D3D-9631-0CBEB8D427E3}" type="pres">
      <dgm:prSet presAssocID="{7134E3A5-56C0-4BD7-9CE9-7BB0C11B37FF}" presName="thinLine2b" presStyleLbl="callout" presStyleIdx="9" presStyleCnt="10"/>
      <dgm:spPr/>
    </dgm:pt>
    <dgm:pt modelId="{AB238437-4FB9-487A-BE3A-DB8D653CFD54}" type="pres">
      <dgm:prSet presAssocID="{7134E3A5-56C0-4BD7-9CE9-7BB0C11B37FF}" presName="vertSpace2b" presStyleCnt="0"/>
      <dgm:spPr/>
    </dgm:pt>
  </dgm:ptLst>
  <dgm:cxnLst>
    <dgm:cxn modelId="{CC67F270-43D0-4785-BA45-D5FB64B9E232}" srcId="{E29A0A27-6254-46F8-8722-473D6FDC04C0}" destId="{5BD35C42-D408-4AAF-B1D3-6B0EE94C44E1}" srcOrd="2" destOrd="0" parTransId="{BEE8EBBD-5E8F-4A4B-AB26-7C40464AC04F}" sibTransId="{C499578D-E2E2-4592-B108-EB6D5F2A9665}"/>
    <dgm:cxn modelId="{4A5CD568-D89E-4AAC-9355-4A9059C93BAF}" srcId="{BAF3E937-54C1-491C-9C5F-6169A73AD4B2}" destId="{57CD5D38-D6BF-4275-B72E-9AA8593E603B}" srcOrd="0" destOrd="0" parTransId="{88163510-DE0F-4193-9033-A95C795F1E60}" sibTransId="{E72D47B1-0F87-48CC-819A-3FEB956801DB}"/>
    <dgm:cxn modelId="{3C5700E1-34FD-4525-833E-46720C7E2BC4}" type="presOf" srcId="{E29A0A27-6254-46F8-8722-473D6FDC04C0}" destId="{98A34251-FC32-4354-BF3F-8D37E88B0C97}" srcOrd="0" destOrd="0" presId="urn:microsoft.com/office/officeart/2008/layout/LinedList"/>
    <dgm:cxn modelId="{CF1F8D6F-57F5-484D-B36E-078050019E39}" srcId="{E29A0A27-6254-46F8-8722-473D6FDC04C0}" destId="{5609ADA3-61AD-424A-8885-2B1C39C41E92}" srcOrd="1" destOrd="0" parTransId="{6E16C864-DCF0-4301-83C8-C0D146755E49}" sibTransId="{B4C1AAAB-0A91-41F8-B58E-1ABF2D1948F4}"/>
    <dgm:cxn modelId="{AD1F2ABD-C156-4479-94C3-B364DE884CF1}" type="presOf" srcId="{D1D463DE-8B58-46F7-8EC0-304334B282F5}" destId="{E84E8A6D-CD96-4325-86A0-6DA48999D144}" srcOrd="0" destOrd="0" presId="urn:microsoft.com/office/officeart/2008/layout/LinedList"/>
    <dgm:cxn modelId="{4FE3C5AB-17EA-4137-8982-EF5B00A2C6B0}" srcId="{5598161B-39BA-4399-8B2E-FB0F1B81F8DF}" destId="{AE70E1FE-1B58-47F8-8BEB-ABE77448BFE5}" srcOrd="2" destOrd="0" parTransId="{B30E5425-A720-4D8C-9A85-74DD91CF8A4C}" sibTransId="{6AA7F12D-6C7C-49DC-B646-4237DC4F6FEC}"/>
    <dgm:cxn modelId="{9154B2B4-A1EF-4D8E-A095-F27AE4C2B8E9}" srcId="{0EB3C0E1-7024-449B-8E5B-ADFFF6112531}" destId="{5129E0F5-374F-4229-AC25-2AFC06FEED13}" srcOrd="0" destOrd="0" parTransId="{BC1E86CA-87E7-48A3-B7EB-B12D1D61F9B6}" sibTransId="{E02A5F52-A7E9-4D76-8B79-F5356775D85B}"/>
    <dgm:cxn modelId="{3F1B7015-E589-48E4-B9DB-EC03C6F690E5}" type="presOf" srcId="{157E6278-B153-4F27-937E-D3BB67030DFE}" destId="{775AEB20-B50E-4377-B5C2-D030551FBFBD}" srcOrd="0" destOrd="0" presId="urn:microsoft.com/office/officeart/2008/layout/LinedList"/>
    <dgm:cxn modelId="{CF6D6D30-0888-4AEC-94CE-1893564B0810}" type="presOf" srcId="{BD78E8C0-CE65-42FE-BE2F-8F00AA52F7BE}" destId="{F33A7D25-DAD3-49CA-975C-4053FC96A589}" srcOrd="0" destOrd="0" presId="urn:microsoft.com/office/officeart/2008/layout/LinedList"/>
    <dgm:cxn modelId="{E7950671-1C48-475D-9E66-926B93E3C1ED}" type="presOf" srcId="{0EB3C0E1-7024-449B-8E5B-ADFFF6112531}" destId="{D94EF21D-1884-4021-8193-BF1DC9BC472C}" srcOrd="0" destOrd="0" presId="urn:microsoft.com/office/officeart/2008/layout/LinedList"/>
    <dgm:cxn modelId="{5D2D008E-E71A-45E1-9DE2-5A60609F8F01}" type="presOf" srcId="{15C6132A-3848-4D8C-800E-C55F6F0AF309}" destId="{0DF2CA37-50BB-449D-8149-33DD2E88C293}" srcOrd="0" destOrd="0" presId="urn:microsoft.com/office/officeart/2008/layout/LinedList"/>
    <dgm:cxn modelId="{57DE36EF-2B55-4EEC-91C1-0ACCFB5B237C}" type="presOf" srcId="{4BA0AB46-6E43-49C8-A12E-517938EAB94E}" destId="{5CF9F682-7668-455C-9FC4-EE721F7E0297}" srcOrd="0" destOrd="0" presId="urn:microsoft.com/office/officeart/2008/layout/LinedList"/>
    <dgm:cxn modelId="{8EA21333-EC4F-4829-8472-56EF292E2EA1}" srcId="{5598161B-39BA-4399-8B2E-FB0F1B81F8DF}" destId="{A97E5C36-B80B-414A-BAE6-E5F2B72D928A}" srcOrd="0" destOrd="0" parTransId="{A5E9CB18-B679-4F62-852C-7DF0CFA37E49}" sibTransId="{6720FC3D-70DC-49C6-8CB2-C40238C07A1A}"/>
    <dgm:cxn modelId="{E7F5F695-528A-4256-B199-AC077AD1A633}" srcId="{5609ADA3-61AD-424A-8885-2B1C39C41E92}" destId="{ECF6ABFA-9F04-40AA-96B0-A62D7123FC2C}" srcOrd="3" destOrd="0" parTransId="{4A434502-C29A-444A-A43E-FBB5304E23B7}" sibTransId="{124C19C4-268E-40B7-A349-CF6F30D37EF6}"/>
    <dgm:cxn modelId="{10D1FD86-6068-4E90-962A-D2A845FE1F75}" type="presOf" srcId="{ECF6ABFA-9F04-40AA-96B0-A62D7123FC2C}" destId="{2C2D220D-9507-47C2-8FE4-5C3912E9E103}" srcOrd="0" destOrd="0" presId="urn:microsoft.com/office/officeart/2008/layout/LinedList"/>
    <dgm:cxn modelId="{D299778C-4F79-4229-936A-6CB4ED4E550B}" type="presOf" srcId="{9742F0AF-68D8-4526-8B6A-F5A449AB3809}" destId="{5CA195C1-F6D9-4339-BA67-9CF946234240}" srcOrd="0" destOrd="0" presId="urn:microsoft.com/office/officeart/2008/layout/LinedList"/>
    <dgm:cxn modelId="{43CBCE08-EBDF-4190-ADE5-A37B749EA6DE}" srcId="{5609ADA3-61AD-424A-8885-2B1C39C41E92}" destId="{15C6132A-3848-4D8C-800E-C55F6F0AF309}" srcOrd="1" destOrd="0" parTransId="{5E5C9436-8F56-4ED1-BBA4-567D2149EF27}" sibTransId="{0E77ABD1-A3E7-4A8B-9CDE-B5BE17F31C07}"/>
    <dgm:cxn modelId="{894948B6-0CE4-4CE8-9B90-49E20FEF9FDB}" srcId="{7134E3A5-56C0-4BD7-9CE9-7BB0C11B37FF}" destId="{9742F0AF-68D8-4526-8B6A-F5A449AB3809}" srcOrd="0" destOrd="0" parTransId="{F66D1BFC-619E-4F20-AD30-0BE5ECA254A8}" sibTransId="{1C2B708F-FA30-4D4A-B018-6E6082172B3D}"/>
    <dgm:cxn modelId="{5B6C09E0-7E2B-4895-B6FF-22865229364E}" srcId="{AE70E1FE-1B58-47F8-8BEB-ABE77448BFE5}" destId="{320C501F-4B01-4EDD-90B3-1573F017E523}" srcOrd="0" destOrd="0" parTransId="{1387FB4C-5354-4755-85CC-1B0848879789}" sibTransId="{3D345C35-E742-441E-9FAA-528FF516631F}"/>
    <dgm:cxn modelId="{78AD75E0-5C89-4EDB-BD48-B203BB4354A9}" type="presOf" srcId="{F5BD9593-B5A6-4B8E-BB32-79C2703269CA}" destId="{356FC4B1-7EF9-437A-A510-DF193EFF46FB}" srcOrd="0" destOrd="0" presId="urn:microsoft.com/office/officeart/2008/layout/LinedList"/>
    <dgm:cxn modelId="{5E3EA65F-70BE-4475-B493-50B4C162C022}" type="presOf" srcId="{AE70E1FE-1B58-47F8-8BEB-ABE77448BFE5}" destId="{05CF5E37-A43A-4BAC-AE22-DBFA62A44265}" srcOrd="0" destOrd="0" presId="urn:microsoft.com/office/officeart/2008/layout/LinedList"/>
    <dgm:cxn modelId="{B0D9752E-2C47-4A32-984D-310F2219DEBE}" srcId="{ECF6ABFA-9F04-40AA-96B0-A62D7123FC2C}" destId="{D1D463DE-8B58-46F7-8EC0-304334B282F5}" srcOrd="0" destOrd="0" parTransId="{6B394729-83A1-4E29-A295-7B55CB94BAFB}" sibTransId="{1769A512-14D7-42B7-8D13-6C08F08D2CF4}"/>
    <dgm:cxn modelId="{6D681714-035D-496C-A5E7-0CEF0871992F}" type="presOf" srcId="{1B630128-8076-4231-855F-2D2355435FAE}" destId="{40D43185-E323-45A0-835E-CD624D6B54F2}" srcOrd="0" destOrd="0" presId="urn:microsoft.com/office/officeart/2008/layout/LinedList"/>
    <dgm:cxn modelId="{D49D1E23-421A-484A-A6D2-6CCAAB109A93}" srcId="{5BD35C42-D408-4AAF-B1D3-6B0EE94C44E1}" destId="{7134E3A5-56C0-4BD7-9CE9-7BB0C11B37FF}" srcOrd="2" destOrd="0" parTransId="{955CBC35-922C-47D6-B11C-23063AFD06FE}" sibTransId="{9574811B-AD77-47E8-9C5B-737256DD4EE6}"/>
    <dgm:cxn modelId="{42247790-2361-48A3-8125-9ACA0C03CCF7}" type="presOf" srcId="{5BD35C42-D408-4AAF-B1D3-6B0EE94C44E1}" destId="{B65E62CE-F1AE-4D6A-93F3-1B927F4B7FBF}" srcOrd="0" destOrd="0" presId="urn:microsoft.com/office/officeart/2008/layout/LinedList"/>
    <dgm:cxn modelId="{FA2EF4BB-D0D1-463C-A014-BA7649C44018}" srcId="{5BD35C42-D408-4AAF-B1D3-6B0EE94C44E1}" destId="{3093C492-3459-493F-AF12-ED0AC0D0E1F5}" srcOrd="1" destOrd="0" parTransId="{0BAE5AE3-5DA9-47CE-AF8B-8CE4419CB283}" sibTransId="{2871F906-9F5E-4057-A4CE-0C01231E18F8}"/>
    <dgm:cxn modelId="{20A7DADE-5AA9-495D-A413-0A9983F45787}" type="presOf" srcId="{99B24864-DAF4-43B4-B1DF-F76E0EEB0AC6}" destId="{AF38CFB9-5617-4A6B-8FDA-2E7F704E7240}" srcOrd="0" destOrd="0" presId="urn:microsoft.com/office/officeart/2008/layout/LinedList"/>
    <dgm:cxn modelId="{096A88B8-0C28-4407-8F1D-0FECA2DDB47D}" type="presOf" srcId="{5609ADA3-61AD-424A-8885-2B1C39C41E92}" destId="{9B2A3BBD-94DA-44D7-A79A-73D55FA4F3BB}" srcOrd="0" destOrd="0" presId="urn:microsoft.com/office/officeart/2008/layout/LinedList"/>
    <dgm:cxn modelId="{D24E58E9-F684-4ACF-B2B6-DE06AF744719}" type="presOf" srcId="{5598161B-39BA-4399-8B2E-FB0F1B81F8DF}" destId="{67B9AF22-D044-4849-B240-B3A9E5BA43DE}" srcOrd="0" destOrd="0" presId="urn:microsoft.com/office/officeart/2008/layout/LinedList"/>
    <dgm:cxn modelId="{C69CA84E-5DA3-40BA-B775-B9C16FD3677F}" srcId="{15C6132A-3848-4D8C-800E-C55F6F0AF309}" destId="{4BA0AB46-6E43-49C8-A12E-517938EAB94E}" srcOrd="0" destOrd="0" parTransId="{07A53249-86F5-4906-A5D1-C3EFB2C9D71D}" sibTransId="{60966BC3-58B5-41A9-ACFA-7A8AE0357CD2}"/>
    <dgm:cxn modelId="{CBD59F65-CAA7-4FD3-833F-C914AA1242FE}" srcId="{F5BD9593-B5A6-4B8E-BB32-79C2703269CA}" destId="{157E6278-B153-4F27-937E-D3BB67030DFE}" srcOrd="0" destOrd="0" parTransId="{74DF05A4-84C5-44AD-B776-70AC5FB47BAC}" sibTransId="{02BC163D-4CC9-403C-B602-8C94224D05E9}"/>
    <dgm:cxn modelId="{D31A692D-2534-4BF8-9325-4640A3D6C852}" type="presOf" srcId="{5129E0F5-374F-4229-AC25-2AFC06FEED13}" destId="{E65885AE-A85B-44EC-818D-DF58170A0233}" srcOrd="0" destOrd="0" presId="urn:microsoft.com/office/officeart/2008/layout/LinedList"/>
    <dgm:cxn modelId="{B3A1CE9E-A8F1-4080-B77F-4BF8E696EB99}" srcId="{99B24864-DAF4-43B4-B1DF-F76E0EEB0AC6}" destId="{1B630128-8076-4231-855F-2D2355435FAE}" srcOrd="0" destOrd="0" parTransId="{68D7DCF8-E56A-4BA6-B87D-4C4D456C6FCC}" sibTransId="{2E348603-6D38-4CBF-8C2C-5791AE69034C}"/>
    <dgm:cxn modelId="{5B289D49-C021-4B8F-8A75-5D20D435F863}" srcId="{A97E5C36-B80B-414A-BAE6-E5F2B72D928A}" destId="{7BAFAE2E-6FA8-4521-B42C-84573CA046FE}" srcOrd="0" destOrd="0" parTransId="{532D1D5B-F20C-4648-B08F-23CE828D4CFC}" sibTransId="{FCE36534-1FE1-4ACE-90D6-41B112D028F6}"/>
    <dgm:cxn modelId="{E09C6878-6B45-4193-8A69-967F5D13DF91}" type="presOf" srcId="{3093C492-3459-493F-AF12-ED0AC0D0E1F5}" destId="{6BBE9861-775A-4C23-A2EA-B9352ECF0B99}" srcOrd="0" destOrd="0" presId="urn:microsoft.com/office/officeart/2008/layout/LinedList"/>
    <dgm:cxn modelId="{05A50B86-0CBA-4456-9887-C3CDEF280723}" srcId="{3093C492-3459-493F-AF12-ED0AC0D0E1F5}" destId="{BD78E8C0-CE65-42FE-BE2F-8F00AA52F7BE}" srcOrd="0" destOrd="0" parTransId="{E9CD36DA-2B5F-4D12-9B78-0854C44CD336}" sibTransId="{751E3A28-5FD8-4984-A725-1EC7203EAAAD}"/>
    <dgm:cxn modelId="{FA149515-05C4-47C2-B6AF-8CC42C3C4C88}" srcId="{5609ADA3-61AD-424A-8885-2B1C39C41E92}" destId="{0EB3C0E1-7024-449B-8E5B-ADFFF6112531}" srcOrd="0" destOrd="0" parTransId="{B86EE4F7-EA8A-43B9-B0EA-BD3C421DE6C6}" sibTransId="{B3C8C0B7-7FF9-4B04-8548-098E241706D3}"/>
    <dgm:cxn modelId="{8B753530-16FE-4814-A618-35F08B759CC6}" srcId="{E29A0A27-6254-46F8-8722-473D6FDC04C0}" destId="{5598161B-39BA-4399-8B2E-FB0F1B81F8DF}" srcOrd="0" destOrd="0" parTransId="{A6273560-2EF5-4357-A703-E27B921FC579}" sibTransId="{EAA379B8-3996-43D2-B511-BE78BE12E8D1}"/>
    <dgm:cxn modelId="{1D9B86E1-2DA9-4B31-9E2A-C6AD78DA4EE2}" srcId="{5598161B-39BA-4399-8B2E-FB0F1B81F8DF}" destId="{F5BD9593-B5A6-4B8E-BB32-79C2703269CA}" srcOrd="1" destOrd="0" parTransId="{2AC102AC-33C7-4C2F-BE3E-DB02F5E6EB28}" sibTransId="{FAA06F08-B58A-4D65-A675-0C73F57D23A8}"/>
    <dgm:cxn modelId="{D6172C35-4362-46BE-A3EA-E8362000BAA0}" type="presOf" srcId="{320C501F-4B01-4EDD-90B3-1573F017E523}" destId="{E8A9838C-F06B-4831-9627-5C5A17E040B1}" srcOrd="0" destOrd="0" presId="urn:microsoft.com/office/officeart/2008/layout/LinedList"/>
    <dgm:cxn modelId="{DD443227-BC38-478E-AD84-49D40570372E}" srcId="{5BD35C42-D408-4AAF-B1D3-6B0EE94C44E1}" destId="{BAF3E937-54C1-491C-9C5F-6169A73AD4B2}" srcOrd="0" destOrd="0" parTransId="{13501DC0-0020-484F-9B8F-51AFF90D6075}" sibTransId="{B4F76F0D-D383-48D0-A529-CD39C0657FF0}"/>
    <dgm:cxn modelId="{F7CDBA97-9D02-499B-ABDD-0A1341F4841D}" type="presOf" srcId="{A97E5C36-B80B-414A-BAE6-E5F2B72D928A}" destId="{C22AD489-17F9-42BB-AD56-8AFE630A8B34}" srcOrd="0" destOrd="0" presId="urn:microsoft.com/office/officeart/2008/layout/LinedList"/>
    <dgm:cxn modelId="{19655DA6-2059-4FB9-82A3-98ED1D244E4B}" type="presOf" srcId="{57CD5D38-D6BF-4275-B72E-9AA8593E603B}" destId="{FFB8D53A-0167-440B-8213-8D7C0D124FC0}" srcOrd="0" destOrd="0" presId="urn:microsoft.com/office/officeart/2008/layout/LinedList"/>
    <dgm:cxn modelId="{02E9801D-5042-4195-87C2-3B1B017F7E02}" srcId="{5609ADA3-61AD-424A-8885-2B1C39C41E92}" destId="{99B24864-DAF4-43B4-B1DF-F76E0EEB0AC6}" srcOrd="2" destOrd="0" parTransId="{CAA599CB-C20F-4CD8-BE47-390B72D811A3}" sibTransId="{A6240616-AAC7-4564-9A7D-52BCE3B30063}"/>
    <dgm:cxn modelId="{EF2C1DAC-8451-42E9-9CD8-7F521548D2F3}" type="presOf" srcId="{7BAFAE2E-6FA8-4521-B42C-84573CA046FE}" destId="{C537818B-AD7F-47AE-826C-5FE2F56AA269}" srcOrd="0" destOrd="0" presId="urn:microsoft.com/office/officeart/2008/layout/LinedList"/>
    <dgm:cxn modelId="{0462E030-2B23-4432-BEFC-5D27D91653FE}" type="presOf" srcId="{7134E3A5-56C0-4BD7-9CE9-7BB0C11B37FF}" destId="{BE26971E-76DD-4787-AC8B-F4B2417F9C80}" srcOrd="0" destOrd="0" presId="urn:microsoft.com/office/officeart/2008/layout/LinedList"/>
    <dgm:cxn modelId="{1758EBCD-E28D-4ACC-A367-64C2D0C021EC}" type="presOf" srcId="{BAF3E937-54C1-491C-9C5F-6169A73AD4B2}" destId="{1781DC43-B375-4BC3-B05C-5DA046D6375B}" srcOrd="0" destOrd="0" presId="urn:microsoft.com/office/officeart/2008/layout/LinedList"/>
    <dgm:cxn modelId="{70938350-E423-481C-868A-6689B0B4D746}" type="presParOf" srcId="{98A34251-FC32-4354-BF3F-8D37E88B0C97}" destId="{225DE9A9-34F2-435E-89B9-F79800388DEA}" srcOrd="0" destOrd="0" presId="urn:microsoft.com/office/officeart/2008/layout/LinedList"/>
    <dgm:cxn modelId="{8967D423-8C80-4BF6-A8F3-0FBA3B534DA5}" type="presParOf" srcId="{98A34251-FC32-4354-BF3F-8D37E88B0C97}" destId="{4F2E93CC-3F94-461C-A3F3-9B9A3C9A10C2}" srcOrd="1" destOrd="0" presId="urn:microsoft.com/office/officeart/2008/layout/LinedList"/>
    <dgm:cxn modelId="{3E8242A4-0D9D-423D-830A-321437FEE7E7}" type="presParOf" srcId="{4F2E93CC-3F94-461C-A3F3-9B9A3C9A10C2}" destId="{67B9AF22-D044-4849-B240-B3A9E5BA43DE}" srcOrd="0" destOrd="0" presId="urn:microsoft.com/office/officeart/2008/layout/LinedList"/>
    <dgm:cxn modelId="{02A33C06-27E3-482E-92D6-0631B23FB93C}" type="presParOf" srcId="{4F2E93CC-3F94-461C-A3F3-9B9A3C9A10C2}" destId="{B79E0559-217D-44CA-8863-EB76080816C1}" srcOrd="1" destOrd="0" presId="urn:microsoft.com/office/officeart/2008/layout/LinedList"/>
    <dgm:cxn modelId="{F41CC704-1EA0-43B9-BEA0-D8BBD9D1FFA8}" type="presParOf" srcId="{B79E0559-217D-44CA-8863-EB76080816C1}" destId="{5C64954F-A3F4-4BAC-8BBA-D4C81B75E4DE}" srcOrd="0" destOrd="0" presId="urn:microsoft.com/office/officeart/2008/layout/LinedList"/>
    <dgm:cxn modelId="{3D19820C-FED0-4E67-8207-A0001706995A}" type="presParOf" srcId="{B79E0559-217D-44CA-8863-EB76080816C1}" destId="{EEDA7E66-BA19-432C-8BE2-C22BED8DFCC8}" srcOrd="1" destOrd="0" presId="urn:microsoft.com/office/officeart/2008/layout/LinedList"/>
    <dgm:cxn modelId="{113001D5-FB36-4C76-BE7D-FBEE7B1B588F}" type="presParOf" srcId="{EEDA7E66-BA19-432C-8BE2-C22BED8DFCC8}" destId="{93346E80-1AF8-4174-B6F2-DD2C31C50057}" srcOrd="0" destOrd="0" presId="urn:microsoft.com/office/officeart/2008/layout/LinedList"/>
    <dgm:cxn modelId="{3FB9E9EC-625B-4738-A855-3BAC60991EAA}" type="presParOf" srcId="{EEDA7E66-BA19-432C-8BE2-C22BED8DFCC8}" destId="{C22AD489-17F9-42BB-AD56-8AFE630A8B34}" srcOrd="1" destOrd="0" presId="urn:microsoft.com/office/officeart/2008/layout/LinedList"/>
    <dgm:cxn modelId="{3718A3A5-28A2-4E25-A8A3-6197ED81A6E0}" type="presParOf" srcId="{EEDA7E66-BA19-432C-8BE2-C22BED8DFCC8}" destId="{ACC210CA-4B84-4E05-A127-002E30DEB3B7}" srcOrd="2" destOrd="0" presId="urn:microsoft.com/office/officeart/2008/layout/LinedList"/>
    <dgm:cxn modelId="{70EA11C1-4F61-4C6E-A11A-5AD8839994F0}" type="presParOf" srcId="{ACC210CA-4B84-4E05-A127-002E30DEB3B7}" destId="{9F2357F8-CFFA-4AFD-B53F-FEBCA0DC8171}" srcOrd="0" destOrd="0" presId="urn:microsoft.com/office/officeart/2008/layout/LinedList"/>
    <dgm:cxn modelId="{156AEE6C-5223-433A-B895-3C24273EC146}" type="presParOf" srcId="{9F2357F8-CFFA-4AFD-B53F-FEBCA0DC8171}" destId="{C8F63D86-BB41-4705-8477-EF4DA3C5D0DB}" srcOrd="0" destOrd="0" presId="urn:microsoft.com/office/officeart/2008/layout/LinedList"/>
    <dgm:cxn modelId="{5434D428-F52B-4AD2-8278-F4E48E629A6B}" type="presParOf" srcId="{9F2357F8-CFFA-4AFD-B53F-FEBCA0DC8171}" destId="{C537818B-AD7F-47AE-826C-5FE2F56AA269}" srcOrd="1" destOrd="0" presId="urn:microsoft.com/office/officeart/2008/layout/LinedList"/>
    <dgm:cxn modelId="{7A2A603E-BFEE-412E-B361-4D51A74608B6}" type="presParOf" srcId="{9F2357F8-CFFA-4AFD-B53F-FEBCA0DC8171}" destId="{B1B2B2C2-C04A-443F-B55D-E185A7B4CB39}" srcOrd="2" destOrd="0" presId="urn:microsoft.com/office/officeart/2008/layout/LinedList"/>
    <dgm:cxn modelId="{7CBB7BC6-2AF1-4D66-A608-B2DABFE68BA6}" type="presParOf" srcId="{B79E0559-217D-44CA-8863-EB76080816C1}" destId="{2ED880A0-00FD-41B1-A297-DCCB3DF22EFF}" srcOrd="2" destOrd="0" presId="urn:microsoft.com/office/officeart/2008/layout/LinedList"/>
    <dgm:cxn modelId="{BB3D4624-EFC7-4153-B04D-C7F7F9569E4D}" type="presParOf" srcId="{B79E0559-217D-44CA-8863-EB76080816C1}" destId="{83490345-765B-409E-9CFD-F939AF6C689B}" srcOrd="3" destOrd="0" presId="urn:microsoft.com/office/officeart/2008/layout/LinedList"/>
    <dgm:cxn modelId="{3C9C10B2-E2A7-4E92-996E-B62AA9B9AECF}" type="presParOf" srcId="{B79E0559-217D-44CA-8863-EB76080816C1}" destId="{6CA988F2-C827-4572-A31E-F1636557121D}" srcOrd="4" destOrd="0" presId="urn:microsoft.com/office/officeart/2008/layout/LinedList"/>
    <dgm:cxn modelId="{114361CD-88E3-42B1-8144-6C8B454DE94B}" type="presParOf" srcId="{6CA988F2-C827-4572-A31E-F1636557121D}" destId="{404FC5B6-3ABB-4142-84D8-3C4EA8FDF0C6}" srcOrd="0" destOrd="0" presId="urn:microsoft.com/office/officeart/2008/layout/LinedList"/>
    <dgm:cxn modelId="{5EFCDCE1-2DF1-4032-943F-935631A2B3BB}" type="presParOf" srcId="{6CA988F2-C827-4572-A31E-F1636557121D}" destId="{356FC4B1-7EF9-437A-A510-DF193EFF46FB}" srcOrd="1" destOrd="0" presId="urn:microsoft.com/office/officeart/2008/layout/LinedList"/>
    <dgm:cxn modelId="{F85732E5-36D0-4689-B16C-996DEFE2348F}" type="presParOf" srcId="{6CA988F2-C827-4572-A31E-F1636557121D}" destId="{E3F8BBF8-8490-4E40-844F-10FE5087125B}" srcOrd="2" destOrd="0" presId="urn:microsoft.com/office/officeart/2008/layout/LinedList"/>
    <dgm:cxn modelId="{81BEF973-9EC8-4962-9BD4-A513D61FB790}" type="presParOf" srcId="{E3F8BBF8-8490-4E40-844F-10FE5087125B}" destId="{09D04D04-44C9-49CF-830E-E89CA199D8D2}" srcOrd="0" destOrd="0" presId="urn:microsoft.com/office/officeart/2008/layout/LinedList"/>
    <dgm:cxn modelId="{A71BD53F-5A5D-479D-91C9-976BBB32F124}" type="presParOf" srcId="{09D04D04-44C9-49CF-830E-E89CA199D8D2}" destId="{58C968B1-B283-43D5-B0F5-F353BE8BAC36}" srcOrd="0" destOrd="0" presId="urn:microsoft.com/office/officeart/2008/layout/LinedList"/>
    <dgm:cxn modelId="{E0D1346E-439E-48A0-8E6F-DCDAFD0CF042}" type="presParOf" srcId="{09D04D04-44C9-49CF-830E-E89CA199D8D2}" destId="{775AEB20-B50E-4377-B5C2-D030551FBFBD}" srcOrd="1" destOrd="0" presId="urn:microsoft.com/office/officeart/2008/layout/LinedList"/>
    <dgm:cxn modelId="{138093A1-B5ED-49AB-B9D8-B020F04D26A3}" type="presParOf" srcId="{09D04D04-44C9-49CF-830E-E89CA199D8D2}" destId="{71BAF9B8-EF62-4708-9696-E13B214827D5}" srcOrd="2" destOrd="0" presId="urn:microsoft.com/office/officeart/2008/layout/LinedList"/>
    <dgm:cxn modelId="{6E930FC7-9F9C-4A14-8E96-5322099CAC86}" type="presParOf" srcId="{B79E0559-217D-44CA-8863-EB76080816C1}" destId="{749F4FA3-95D6-41A1-8FE8-8F8B45EE4044}" srcOrd="5" destOrd="0" presId="urn:microsoft.com/office/officeart/2008/layout/LinedList"/>
    <dgm:cxn modelId="{9A599005-174A-4C2D-86CB-B81EE293B7DE}" type="presParOf" srcId="{B79E0559-217D-44CA-8863-EB76080816C1}" destId="{D90A74F0-D403-4930-8F26-A1BEBD810499}" srcOrd="6" destOrd="0" presId="urn:microsoft.com/office/officeart/2008/layout/LinedList"/>
    <dgm:cxn modelId="{D7B27787-25E2-4E4F-81EC-B44D1C581F4C}" type="presParOf" srcId="{B79E0559-217D-44CA-8863-EB76080816C1}" destId="{DF2FBC41-0309-4F57-9476-F394D8A6B5CB}" srcOrd="7" destOrd="0" presId="urn:microsoft.com/office/officeart/2008/layout/LinedList"/>
    <dgm:cxn modelId="{CADE7225-CFC5-44E3-A0AE-55DC2C2F02EF}" type="presParOf" srcId="{DF2FBC41-0309-4F57-9476-F394D8A6B5CB}" destId="{4B4D14E6-59DD-4B62-A1A2-310819EA0E9D}" srcOrd="0" destOrd="0" presId="urn:microsoft.com/office/officeart/2008/layout/LinedList"/>
    <dgm:cxn modelId="{344DF18D-F505-4FC1-904D-567FC50ECD70}" type="presParOf" srcId="{DF2FBC41-0309-4F57-9476-F394D8A6B5CB}" destId="{05CF5E37-A43A-4BAC-AE22-DBFA62A44265}" srcOrd="1" destOrd="0" presId="urn:microsoft.com/office/officeart/2008/layout/LinedList"/>
    <dgm:cxn modelId="{66445943-E518-47CB-87EC-D73393F156C8}" type="presParOf" srcId="{DF2FBC41-0309-4F57-9476-F394D8A6B5CB}" destId="{961004DD-F7EB-4EE4-8BD8-BC44FE3E6AE4}" srcOrd="2" destOrd="0" presId="urn:microsoft.com/office/officeart/2008/layout/LinedList"/>
    <dgm:cxn modelId="{9E19B20F-6055-4A65-B0AE-22404EFFBAAB}" type="presParOf" srcId="{961004DD-F7EB-4EE4-8BD8-BC44FE3E6AE4}" destId="{C9A85BCE-3922-4BF0-ABB0-184C4F2341CE}" srcOrd="0" destOrd="0" presId="urn:microsoft.com/office/officeart/2008/layout/LinedList"/>
    <dgm:cxn modelId="{75A97D5E-3FD0-4118-A973-A947999DB895}" type="presParOf" srcId="{C9A85BCE-3922-4BF0-ABB0-184C4F2341CE}" destId="{9F9EE61A-4F46-49A0-8474-706DE03CF644}" srcOrd="0" destOrd="0" presId="urn:microsoft.com/office/officeart/2008/layout/LinedList"/>
    <dgm:cxn modelId="{07EB77D1-3723-433C-A595-7A3CC616898B}" type="presParOf" srcId="{C9A85BCE-3922-4BF0-ABB0-184C4F2341CE}" destId="{E8A9838C-F06B-4831-9627-5C5A17E040B1}" srcOrd="1" destOrd="0" presId="urn:microsoft.com/office/officeart/2008/layout/LinedList"/>
    <dgm:cxn modelId="{AFCC513D-1CC5-4049-8302-9028628FE6D3}" type="presParOf" srcId="{C9A85BCE-3922-4BF0-ABB0-184C4F2341CE}" destId="{46D31CE9-2E4C-4919-9D4F-B4C89C3BC972}" srcOrd="2" destOrd="0" presId="urn:microsoft.com/office/officeart/2008/layout/LinedList"/>
    <dgm:cxn modelId="{25D461F9-8DAD-46D2-9F10-D7C0170B679C}" type="presParOf" srcId="{B79E0559-217D-44CA-8863-EB76080816C1}" destId="{230C3964-7B84-40B5-AB50-C3EBAB29049E}" srcOrd="8" destOrd="0" presId="urn:microsoft.com/office/officeart/2008/layout/LinedList"/>
    <dgm:cxn modelId="{970AE8AE-A613-422F-9187-A0A50A79B15C}" type="presParOf" srcId="{B79E0559-217D-44CA-8863-EB76080816C1}" destId="{65B58E43-E7C9-47B5-967E-F5313BAA9ADE}" srcOrd="9" destOrd="0" presId="urn:microsoft.com/office/officeart/2008/layout/LinedList"/>
    <dgm:cxn modelId="{62304537-0C6A-4C5A-A045-2AE4A0FBD282}" type="presParOf" srcId="{98A34251-FC32-4354-BF3F-8D37E88B0C97}" destId="{6D17F5C6-B44D-4BAB-AFEE-2861EB847C9C}" srcOrd="2" destOrd="0" presId="urn:microsoft.com/office/officeart/2008/layout/LinedList"/>
    <dgm:cxn modelId="{07867A9B-A9AE-4CB5-AD0C-04608AD2E650}" type="presParOf" srcId="{98A34251-FC32-4354-BF3F-8D37E88B0C97}" destId="{6CCD7710-BD70-45AB-A671-70C63EACEAAF}" srcOrd="3" destOrd="0" presId="urn:microsoft.com/office/officeart/2008/layout/LinedList"/>
    <dgm:cxn modelId="{3C5E1CA3-DE1B-4336-9CCE-3FF84F081635}" type="presParOf" srcId="{6CCD7710-BD70-45AB-A671-70C63EACEAAF}" destId="{9B2A3BBD-94DA-44D7-A79A-73D55FA4F3BB}" srcOrd="0" destOrd="0" presId="urn:microsoft.com/office/officeart/2008/layout/LinedList"/>
    <dgm:cxn modelId="{F20CA4D6-E654-4843-8BD3-ED60BCC1B591}" type="presParOf" srcId="{6CCD7710-BD70-45AB-A671-70C63EACEAAF}" destId="{08EB3867-4288-4184-8889-F6AC4A54C4B2}" srcOrd="1" destOrd="0" presId="urn:microsoft.com/office/officeart/2008/layout/LinedList"/>
    <dgm:cxn modelId="{F26DC897-CC3F-4AEE-B4CE-99F589CA6008}" type="presParOf" srcId="{08EB3867-4288-4184-8889-F6AC4A54C4B2}" destId="{FC9263CD-239C-4529-B5A8-30A9DCBAB74C}" srcOrd="0" destOrd="0" presId="urn:microsoft.com/office/officeart/2008/layout/LinedList"/>
    <dgm:cxn modelId="{26428788-2FF3-428B-95D7-B07D0FB25B09}" type="presParOf" srcId="{08EB3867-4288-4184-8889-F6AC4A54C4B2}" destId="{975A6CA0-FA10-44C4-89EF-138DD08372DC}" srcOrd="1" destOrd="0" presId="urn:microsoft.com/office/officeart/2008/layout/LinedList"/>
    <dgm:cxn modelId="{2C1ABA05-65C1-464C-87B9-173FBD5AEB3B}" type="presParOf" srcId="{975A6CA0-FA10-44C4-89EF-138DD08372DC}" destId="{090211D8-FB02-49A9-9E5A-25C536CED33D}" srcOrd="0" destOrd="0" presId="urn:microsoft.com/office/officeart/2008/layout/LinedList"/>
    <dgm:cxn modelId="{938AB1F6-5454-48D1-9CC8-81B3F972EE98}" type="presParOf" srcId="{975A6CA0-FA10-44C4-89EF-138DD08372DC}" destId="{D94EF21D-1884-4021-8193-BF1DC9BC472C}" srcOrd="1" destOrd="0" presId="urn:microsoft.com/office/officeart/2008/layout/LinedList"/>
    <dgm:cxn modelId="{F9E79C5A-B948-4118-B12B-1B4203086A15}" type="presParOf" srcId="{975A6CA0-FA10-44C4-89EF-138DD08372DC}" destId="{90483BBE-74C6-4BDD-B981-B9FBCEFDFD9B}" srcOrd="2" destOrd="0" presId="urn:microsoft.com/office/officeart/2008/layout/LinedList"/>
    <dgm:cxn modelId="{99E47539-B020-4F91-BB3E-E0EEA04A534A}" type="presParOf" srcId="{90483BBE-74C6-4BDD-B981-B9FBCEFDFD9B}" destId="{FA0648C8-AAB1-4715-8BCE-1C930CBE1199}" srcOrd="0" destOrd="0" presId="urn:microsoft.com/office/officeart/2008/layout/LinedList"/>
    <dgm:cxn modelId="{16F8BE90-3F9B-470F-BCCE-2F039DC28A32}" type="presParOf" srcId="{FA0648C8-AAB1-4715-8BCE-1C930CBE1199}" destId="{02ADF28F-E451-40DF-983E-C2D6D37C45AD}" srcOrd="0" destOrd="0" presId="urn:microsoft.com/office/officeart/2008/layout/LinedList"/>
    <dgm:cxn modelId="{6AE2A211-3511-43D4-A243-1BD77F726438}" type="presParOf" srcId="{FA0648C8-AAB1-4715-8BCE-1C930CBE1199}" destId="{E65885AE-A85B-44EC-818D-DF58170A0233}" srcOrd="1" destOrd="0" presId="urn:microsoft.com/office/officeart/2008/layout/LinedList"/>
    <dgm:cxn modelId="{F445B6A4-3746-4079-9AE6-5DF1525AE714}" type="presParOf" srcId="{FA0648C8-AAB1-4715-8BCE-1C930CBE1199}" destId="{92EEE5BE-DA18-424F-BF5A-66C521AB3E26}" srcOrd="2" destOrd="0" presId="urn:microsoft.com/office/officeart/2008/layout/LinedList"/>
    <dgm:cxn modelId="{A62D8FF7-B1DA-4228-9550-72AEE4A7A20D}" type="presParOf" srcId="{08EB3867-4288-4184-8889-F6AC4A54C4B2}" destId="{70011DC4-E579-4214-829D-2A816BE8D76B}" srcOrd="2" destOrd="0" presId="urn:microsoft.com/office/officeart/2008/layout/LinedList"/>
    <dgm:cxn modelId="{6EF70EA4-6EFB-478C-8667-74A9C4A4D2B9}" type="presParOf" srcId="{08EB3867-4288-4184-8889-F6AC4A54C4B2}" destId="{B692619D-A4A2-46A0-AC26-E588B8EF2BBA}" srcOrd="3" destOrd="0" presId="urn:microsoft.com/office/officeart/2008/layout/LinedList"/>
    <dgm:cxn modelId="{46AE63C5-B79B-42F2-9C51-39E1F29EF622}" type="presParOf" srcId="{08EB3867-4288-4184-8889-F6AC4A54C4B2}" destId="{65E842CE-BE2A-470C-92B4-D5EC39C54C3D}" srcOrd="4" destOrd="0" presId="urn:microsoft.com/office/officeart/2008/layout/LinedList"/>
    <dgm:cxn modelId="{025BED1C-93C1-4999-B1A9-EA7E30FB8273}" type="presParOf" srcId="{65E842CE-BE2A-470C-92B4-D5EC39C54C3D}" destId="{4F288BDD-E285-4E26-94AF-D626A8551457}" srcOrd="0" destOrd="0" presId="urn:microsoft.com/office/officeart/2008/layout/LinedList"/>
    <dgm:cxn modelId="{7FEA3F5D-CEBE-4257-A242-02D30E69043F}" type="presParOf" srcId="{65E842CE-BE2A-470C-92B4-D5EC39C54C3D}" destId="{0DF2CA37-50BB-449D-8149-33DD2E88C293}" srcOrd="1" destOrd="0" presId="urn:microsoft.com/office/officeart/2008/layout/LinedList"/>
    <dgm:cxn modelId="{44FAA42F-09C7-4446-B2FC-8DFB5473E592}" type="presParOf" srcId="{65E842CE-BE2A-470C-92B4-D5EC39C54C3D}" destId="{5253065E-5191-4737-A70A-2BFCD821C110}" srcOrd="2" destOrd="0" presId="urn:microsoft.com/office/officeart/2008/layout/LinedList"/>
    <dgm:cxn modelId="{2F0B6B9D-40EC-4A43-9D35-E8EFD02CBEC4}" type="presParOf" srcId="{5253065E-5191-4737-A70A-2BFCD821C110}" destId="{2CE9A526-1A40-4615-919C-26A181BB5A68}" srcOrd="0" destOrd="0" presId="urn:microsoft.com/office/officeart/2008/layout/LinedList"/>
    <dgm:cxn modelId="{DDA4DBB9-852B-4B9A-B85B-727EC082B4EB}" type="presParOf" srcId="{2CE9A526-1A40-4615-919C-26A181BB5A68}" destId="{A89CAEC4-A16E-49F1-95C6-FF14AC7E7C96}" srcOrd="0" destOrd="0" presId="urn:microsoft.com/office/officeart/2008/layout/LinedList"/>
    <dgm:cxn modelId="{4B28FBA7-E9E8-4C27-A274-50D3D23622EB}" type="presParOf" srcId="{2CE9A526-1A40-4615-919C-26A181BB5A68}" destId="{5CF9F682-7668-455C-9FC4-EE721F7E0297}" srcOrd="1" destOrd="0" presId="urn:microsoft.com/office/officeart/2008/layout/LinedList"/>
    <dgm:cxn modelId="{91764D8A-E771-46C2-9101-2D441FD410A2}" type="presParOf" srcId="{2CE9A526-1A40-4615-919C-26A181BB5A68}" destId="{E5C10DA8-124A-4CF4-B812-6A67AFACC1A8}" srcOrd="2" destOrd="0" presId="urn:microsoft.com/office/officeart/2008/layout/LinedList"/>
    <dgm:cxn modelId="{757D0059-3F44-43A8-90BA-F40CAE18723B}" type="presParOf" srcId="{08EB3867-4288-4184-8889-F6AC4A54C4B2}" destId="{E92BAE02-B51F-48BC-946E-2CFC96E2D72C}" srcOrd="5" destOrd="0" presId="urn:microsoft.com/office/officeart/2008/layout/LinedList"/>
    <dgm:cxn modelId="{C7A05C14-7115-486D-84E3-6DAA5C8EB4B0}" type="presParOf" srcId="{08EB3867-4288-4184-8889-F6AC4A54C4B2}" destId="{D4DC45C1-83E8-4A2F-9E89-9DE479552669}" srcOrd="6" destOrd="0" presId="urn:microsoft.com/office/officeart/2008/layout/LinedList"/>
    <dgm:cxn modelId="{326B16BF-F931-4766-A784-DCAD00FB6F01}" type="presParOf" srcId="{08EB3867-4288-4184-8889-F6AC4A54C4B2}" destId="{91BB5B7E-2CE5-4247-B939-75D393D708C1}" srcOrd="7" destOrd="0" presId="urn:microsoft.com/office/officeart/2008/layout/LinedList"/>
    <dgm:cxn modelId="{0B089F38-E6E5-4F04-A688-D50083C26A4F}" type="presParOf" srcId="{91BB5B7E-2CE5-4247-B939-75D393D708C1}" destId="{F06B2936-7217-470D-A7D3-71E6E7D5590F}" srcOrd="0" destOrd="0" presId="urn:microsoft.com/office/officeart/2008/layout/LinedList"/>
    <dgm:cxn modelId="{51679E5D-01F2-4216-ADFB-E36F96DC43D9}" type="presParOf" srcId="{91BB5B7E-2CE5-4247-B939-75D393D708C1}" destId="{AF38CFB9-5617-4A6B-8FDA-2E7F704E7240}" srcOrd="1" destOrd="0" presId="urn:microsoft.com/office/officeart/2008/layout/LinedList"/>
    <dgm:cxn modelId="{75187D53-D822-4F7A-8DC0-21B2D0A5B0EE}" type="presParOf" srcId="{91BB5B7E-2CE5-4247-B939-75D393D708C1}" destId="{DB207934-0A69-4EDB-BFA3-96F56B7933E4}" srcOrd="2" destOrd="0" presId="urn:microsoft.com/office/officeart/2008/layout/LinedList"/>
    <dgm:cxn modelId="{D3F99E0F-4E2E-45C2-AFD9-C5A6F5265D25}" type="presParOf" srcId="{DB207934-0A69-4EDB-BFA3-96F56B7933E4}" destId="{7C495FB7-1191-4F66-8EA9-A8016280E803}" srcOrd="0" destOrd="0" presId="urn:microsoft.com/office/officeart/2008/layout/LinedList"/>
    <dgm:cxn modelId="{6DD73091-82B3-4EAE-85E3-3921F41792D0}" type="presParOf" srcId="{7C495FB7-1191-4F66-8EA9-A8016280E803}" destId="{ADCF6B80-0D22-4C00-A94D-B0E38555F22E}" srcOrd="0" destOrd="0" presId="urn:microsoft.com/office/officeart/2008/layout/LinedList"/>
    <dgm:cxn modelId="{CFF468E1-A7BB-4BCE-BB0A-8794D199B0A6}" type="presParOf" srcId="{7C495FB7-1191-4F66-8EA9-A8016280E803}" destId="{40D43185-E323-45A0-835E-CD624D6B54F2}" srcOrd="1" destOrd="0" presId="urn:microsoft.com/office/officeart/2008/layout/LinedList"/>
    <dgm:cxn modelId="{848213AA-B8C7-417D-A858-6BE454DD00A7}" type="presParOf" srcId="{7C495FB7-1191-4F66-8EA9-A8016280E803}" destId="{6092B75C-EDDF-4BD7-A829-3B262DD4A910}" srcOrd="2" destOrd="0" presId="urn:microsoft.com/office/officeart/2008/layout/LinedList"/>
    <dgm:cxn modelId="{379F0C27-3F15-4D71-AEF6-26881620F1F2}" type="presParOf" srcId="{08EB3867-4288-4184-8889-F6AC4A54C4B2}" destId="{A38C78E9-1545-4BE2-800D-ACF984BFEFC4}" srcOrd="8" destOrd="0" presId="urn:microsoft.com/office/officeart/2008/layout/LinedList"/>
    <dgm:cxn modelId="{28190D0F-433F-420C-A86E-033C2D24C474}" type="presParOf" srcId="{08EB3867-4288-4184-8889-F6AC4A54C4B2}" destId="{53996C49-8EA2-468D-B6C4-48BD7E50E321}" srcOrd="9" destOrd="0" presId="urn:microsoft.com/office/officeart/2008/layout/LinedList"/>
    <dgm:cxn modelId="{835AFBD9-DE4A-4981-A890-DD6AD7D45D80}" type="presParOf" srcId="{08EB3867-4288-4184-8889-F6AC4A54C4B2}" destId="{196C4088-AA92-4052-95AD-B9CFDE51FA3E}" srcOrd="10" destOrd="0" presId="urn:microsoft.com/office/officeart/2008/layout/LinedList"/>
    <dgm:cxn modelId="{1CEA4463-A35A-4CB7-A61A-32FF6131E5E7}" type="presParOf" srcId="{196C4088-AA92-4052-95AD-B9CFDE51FA3E}" destId="{C260CE46-920A-4404-A847-807A9E68A68F}" srcOrd="0" destOrd="0" presId="urn:microsoft.com/office/officeart/2008/layout/LinedList"/>
    <dgm:cxn modelId="{85979C7E-89BA-48F9-B04A-F324CA96D789}" type="presParOf" srcId="{196C4088-AA92-4052-95AD-B9CFDE51FA3E}" destId="{2C2D220D-9507-47C2-8FE4-5C3912E9E103}" srcOrd="1" destOrd="0" presId="urn:microsoft.com/office/officeart/2008/layout/LinedList"/>
    <dgm:cxn modelId="{4A7DC1EA-2523-4001-9B3C-CD2B197074D7}" type="presParOf" srcId="{196C4088-AA92-4052-95AD-B9CFDE51FA3E}" destId="{307A5038-E565-49BC-807C-F2A3C346EEC8}" srcOrd="2" destOrd="0" presId="urn:microsoft.com/office/officeart/2008/layout/LinedList"/>
    <dgm:cxn modelId="{00C8DD20-5096-4DE4-BA0F-ED00D8CE0735}" type="presParOf" srcId="{307A5038-E565-49BC-807C-F2A3C346EEC8}" destId="{C31BDC79-26D0-4ABE-BC2E-AA1FDC699286}" srcOrd="0" destOrd="0" presId="urn:microsoft.com/office/officeart/2008/layout/LinedList"/>
    <dgm:cxn modelId="{B817F498-DED9-42FC-97EE-F89B75FA2ACB}" type="presParOf" srcId="{C31BDC79-26D0-4ABE-BC2E-AA1FDC699286}" destId="{4E0881A2-5A76-4B71-8FA7-42C3926C721F}" srcOrd="0" destOrd="0" presId="urn:microsoft.com/office/officeart/2008/layout/LinedList"/>
    <dgm:cxn modelId="{933C81B8-C126-4E9E-81BF-37008C59478F}" type="presParOf" srcId="{C31BDC79-26D0-4ABE-BC2E-AA1FDC699286}" destId="{E84E8A6D-CD96-4325-86A0-6DA48999D144}" srcOrd="1" destOrd="0" presId="urn:microsoft.com/office/officeart/2008/layout/LinedList"/>
    <dgm:cxn modelId="{C6CDABBC-BB9C-4AC5-B6EE-5748748EC6DB}" type="presParOf" srcId="{C31BDC79-26D0-4ABE-BC2E-AA1FDC699286}" destId="{AEC0D5D6-F068-4644-A357-927D0669B300}" srcOrd="2" destOrd="0" presId="urn:microsoft.com/office/officeart/2008/layout/LinedList"/>
    <dgm:cxn modelId="{89D3700D-B9F3-4341-8063-1F161B02DEC7}" type="presParOf" srcId="{08EB3867-4288-4184-8889-F6AC4A54C4B2}" destId="{8EC280B3-3E26-401F-8548-0D8BA777C8E1}" srcOrd="11" destOrd="0" presId="urn:microsoft.com/office/officeart/2008/layout/LinedList"/>
    <dgm:cxn modelId="{9AA9A675-1C35-42CB-9C06-C03DC8BD948C}" type="presParOf" srcId="{08EB3867-4288-4184-8889-F6AC4A54C4B2}" destId="{D7084AB4-2438-4800-AA32-2C56986F2706}" srcOrd="12" destOrd="0" presId="urn:microsoft.com/office/officeart/2008/layout/LinedList"/>
    <dgm:cxn modelId="{2142D24E-753A-429C-A44E-599DB12BFFD0}" type="presParOf" srcId="{98A34251-FC32-4354-BF3F-8D37E88B0C97}" destId="{ACECED1D-74DC-4C6D-96D2-F9ACBCCB3ADA}" srcOrd="4" destOrd="0" presId="urn:microsoft.com/office/officeart/2008/layout/LinedList"/>
    <dgm:cxn modelId="{3D3952EF-75B9-44DB-AF98-EA2D71B41C8A}" type="presParOf" srcId="{98A34251-FC32-4354-BF3F-8D37E88B0C97}" destId="{1D341724-3308-4AA5-AE63-753C3A562651}" srcOrd="5" destOrd="0" presId="urn:microsoft.com/office/officeart/2008/layout/LinedList"/>
    <dgm:cxn modelId="{A0CBB372-881E-4F48-9F1A-480AD44570DD}" type="presParOf" srcId="{1D341724-3308-4AA5-AE63-753C3A562651}" destId="{B65E62CE-F1AE-4D6A-93F3-1B927F4B7FBF}" srcOrd="0" destOrd="0" presId="urn:microsoft.com/office/officeart/2008/layout/LinedList"/>
    <dgm:cxn modelId="{1921A03D-57D6-4EA4-847B-3363F5725822}" type="presParOf" srcId="{1D341724-3308-4AA5-AE63-753C3A562651}" destId="{C44D0FC6-A8F2-42A5-8B65-C4395D5778E0}" srcOrd="1" destOrd="0" presId="urn:microsoft.com/office/officeart/2008/layout/LinedList"/>
    <dgm:cxn modelId="{6E3D0A1E-F1F5-40B2-A1D6-FBF4C51A5E8E}" type="presParOf" srcId="{C44D0FC6-A8F2-42A5-8B65-C4395D5778E0}" destId="{33BCBE00-3B21-4EC4-912C-18ABA0A80830}" srcOrd="0" destOrd="0" presId="urn:microsoft.com/office/officeart/2008/layout/LinedList"/>
    <dgm:cxn modelId="{F564E688-6382-40DD-8004-F0B1E5EBBF68}" type="presParOf" srcId="{C44D0FC6-A8F2-42A5-8B65-C4395D5778E0}" destId="{14FCEBBF-8561-414A-ACCA-B6CCF8B357F4}" srcOrd="1" destOrd="0" presId="urn:microsoft.com/office/officeart/2008/layout/LinedList"/>
    <dgm:cxn modelId="{100A33F9-55F8-4443-BCEF-CBDAED8F2EC2}" type="presParOf" srcId="{14FCEBBF-8561-414A-ACCA-B6CCF8B357F4}" destId="{0FE07F40-5ABE-44BE-86E1-720F7DA9A343}" srcOrd="0" destOrd="0" presId="urn:microsoft.com/office/officeart/2008/layout/LinedList"/>
    <dgm:cxn modelId="{7B691961-6F0F-45B5-8CD6-899746061C5E}" type="presParOf" srcId="{14FCEBBF-8561-414A-ACCA-B6CCF8B357F4}" destId="{1781DC43-B375-4BC3-B05C-5DA046D6375B}" srcOrd="1" destOrd="0" presId="urn:microsoft.com/office/officeart/2008/layout/LinedList"/>
    <dgm:cxn modelId="{9FA2064A-EB46-4C1A-A3E3-C5D883995B6A}" type="presParOf" srcId="{14FCEBBF-8561-414A-ACCA-B6CCF8B357F4}" destId="{3B8AEB6B-7504-484C-9218-BAE44D0C072A}" srcOrd="2" destOrd="0" presId="urn:microsoft.com/office/officeart/2008/layout/LinedList"/>
    <dgm:cxn modelId="{04A7E88A-E2F3-43AC-B96C-F1F1F362CAF3}" type="presParOf" srcId="{3B8AEB6B-7504-484C-9218-BAE44D0C072A}" destId="{7F26DD8E-D26B-4BBF-8243-2E8B6D1E0A93}" srcOrd="0" destOrd="0" presId="urn:microsoft.com/office/officeart/2008/layout/LinedList"/>
    <dgm:cxn modelId="{7C423D50-F3E4-467C-9EE1-F77BE7B8CD12}" type="presParOf" srcId="{7F26DD8E-D26B-4BBF-8243-2E8B6D1E0A93}" destId="{19840AC3-F0FD-465D-BE29-686164C886B1}" srcOrd="0" destOrd="0" presId="urn:microsoft.com/office/officeart/2008/layout/LinedList"/>
    <dgm:cxn modelId="{8B208EA3-4D44-4C19-ADBA-EFE027EB6C16}" type="presParOf" srcId="{7F26DD8E-D26B-4BBF-8243-2E8B6D1E0A93}" destId="{FFB8D53A-0167-440B-8213-8D7C0D124FC0}" srcOrd="1" destOrd="0" presId="urn:microsoft.com/office/officeart/2008/layout/LinedList"/>
    <dgm:cxn modelId="{16E22D22-AFA2-4BA0-9C25-D86D11932E17}" type="presParOf" srcId="{7F26DD8E-D26B-4BBF-8243-2E8B6D1E0A93}" destId="{073D1D2A-2FBE-4C7B-9C31-8989BBCB7A2B}" srcOrd="2" destOrd="0" presId="urn:microsoft.com/office/officeart/2008/layout/LinedList"/>
    <dgm:cxn modelId="{C267A737-B338-4B38-AC39-814B56613683}" type="presParOf" srcId="{C44D0FC6-A8F2-42A5-8B65-C4395D5778E0}" destId="{176DC1DE-2F1E-4CFC-9082-CE2B3515FC30}" srcOrd="2" destOrd="0" presId="urn:microsoft.com/office/officeart/2008/layout/LinedList"/>
    <dgm:cxn modelId="{5E28DF68-DC2E-43CA-A9BF-D7318C1B64B9}" type="presParOf" srcId="{C44D0FC6-A8F2-42A5-8B65-C4395D5778E0}" destId="{5A50497E-0509-4A8F-916A-1890E1C4AC4B}" srcOrd="3" destOrd="0" presId="urn:microsoft.com/office/officeart/2008/layout/LinedList"/>
    <dgm:cxn modelId="{87BEBC44-CEE1-47BC-883E-F1FA7992BD75}" type="presParOf" srcId="{C44D0FC6-A8F2-42A5-8B65-C4395D5778E0}" destId="{60F2245A-8508-42BA-AD4B-66BBB9B927AB}" srcOrd="4" destOrd="0" presId="urn:microsoft.com/office/officeart/2008/layout/LinedList"/>
    <dgm:cxn modelId="{0F364592-CDF1-4779-AB1B-3145B868A4A5}" type="presParOf" srcId="{60F2245A-8508-42BA-AD4B-66BBB9B927AB}" destId="{D7E8AD89-82D1-4F2C-A44C-AD1700DA2505}" srcOrd="0" destOrd="0" presId="urn:microsoft.com/office/officeart/2008/layout/LinedList"/>
    <dgm:cxn modelId="{DB378F59-184B-45F5-BAEE-56FFE7A4751D}" type="presParOf" srcId="{60F2245A-8508-42BA-AD4B-66BBB9B927AB}" destId="{6BBE9861-775A-4C23-A2EA-B9352ECF0B99}" srcOrd="1" destOrd="0" presId="urn:microsoft.com/office/officeart/2008/layout/LinedList"/>
    <dgm:cxn modelId="{DE541F26-4FEE-46E1-9D44-9CC8B0E22CFD}" type="presParOf" srcId="{60F2245A-8508-42BA-AD4B-66BBB9B927AB}" destId="{5936B60B-E7F7-4504-A6CC-EF7C7B525560}" srcOrd="2" destOrd="0" presId="urn:microsoft.com/office/officeart/2008/layout/LinedList"/>
    <dgm:cxn modelId="{35296471-8086-4F54-942C-ECCCE5164980}" type="presParOf" srcId="{5936B60B-E7F7-4504-A6CC-EF7C7B525560}" destId="{D96D9994-F17D-4135-B1E3-CE57222E08C9}" srcOrd="0" destOrd="0" presId="urn:microsoft.com/office/officeart/2008/layout/LinedList"/>
    <dgm:cxn modelId="{95ACEA41-D0A9-4B47-BE0D-FD2141B09E35}" type="presParOf" srcId="{D96D9994-F17D-4135-B1E3-CE57222E08C9}" destId="{85C51124-B193-403C-9E8F-FA7A815CAEEB}" srcOrd="0" destOrd="0" presId="urn:microsoft.com/office/officeart/2008/layout/LinedList"/>
    <dgm:cxn modelId="{808D9A04-584B-4CD9-8D48-55FA2E44B8D8}" type="presParOf" srcId="{D96D9994-F17D-4135-B1E3-CE57222E08C9}" destId="{F33A7D25-DAD3-49CA-975C-4053FC96A589}" srcOrd="1" destOrd="0" presId="urn:microsoft.com/office/officeart/2008/layout/LinedList"/>
    <dgm:cxn modelId="{82035B95-680C-4E4F-8E5C-F9DCAF781E9E}" type="presParOf" srcId="{D96D9994-F17D-4135-B1E3-CE57222E08C9}" destId="{66C8EE8F-B0E9-4C05-8FD7-704A5C4D112C}" srcOrd="2" destOrd="0" presId="urn:microsoft.com/office/officeart/2008/layout/LinedList"/>
    <dgm:cxn modelId="{A23A0388-40D3-4A77-9D8C-59BAD7890CBB}" type="presParOf" srcId="{C44D0FC6-A8F2-42A5-8B65-C4395D5778E0}" destId="{C0BBA7F2-4451-4BC4-A775-77DCBAA2EF55}" srcOrd="5" destOrd="0" presId="urn:microsoft.com/office/officeart/2008/layout/LinedList"/>
    <dgm:cxn modelId="{53AF68EC-EE0F-437B-AA32-C04C909DD832}" type="presParOf" srcId="{C44D0FC6-A8F2-42A5-8B65-C4395D5778E0}" destId="{E0DF2C9D-79BE-45AD-B02A-D959E2CA2488}" srcOrd="6" destOrd="0" presId="urn:microsoft.com/office/officeart/2008/layout/LinedList"/>
    <dgm:cxn modelId="{54A46579-3549-454D-9C38-BDAEB66F9B35}" type="presParOf" srcId="{C44D0FC6-A8F2-42A5-8B65-C4395D5778E0}" destId="{57E2BE38-26F9-44B6-8A57-A1175DEFBB1C}" srcOrd="7" destOrd="0" presId="urn:microsoft.com/office/officeart/2008/layout/LinedList"/>
    <dgm:cxn modelId="{B8CDF941-7031-4DD5-9745-16D78C0995CD}" type="presParOf" srcId="{57E2BE38-26F9-44B6-8A57-A1175DEFBB1C}" destId="{20B8F5BB-90F0-45F9-8402-735CBBB93667}" srcOrd="0" destOrd="0" presId="urn:microsoft.com/office/officeart/2008/layout/LinedList"/>
    <dgm:cxn modelId="{D0DCD073-F5AB-4867-ADAD-547062C480C4}" type="presParOf" srcId="{57E2BE38-26F9-44B6-8A57-A1175DEFBB1C}" destId="{BE26971E-76DD-4787-AC8B-F4B2417F9C80}" srcOrd="1" destOrd="0" presId="urn:microsoft.com/office/officeart/2008/layout/LinedList"/>
    <dgm:cxn modelId="{081F86C8-DBB3-4FD4-A14B-DA2396388857}" type="presParOf" srcId="{57E2BE38-26F9-44B6-8A57-A1175DEFBB1C}" destId="{EF162366-F502-42F0-A991-F05C3F78EF64}" srcOrd="2" destOrd="0" presId="urn:microsoft.com/office/officeart/2008/layout/LinedList"/>
    <dgm:cxn modelId="{488661C4-95AF-47E9-B6B3-4BB9E014994E}" type="presParOf" srcId="{EF162366-F502-42F0-A991-F05C3F78EF64}" destId="{F2EA56E5-7218-4703-A175-FD5E66992A72}" srcOrd="0" destOrd="0" presId="urn:microsoft.com/office/officeart/2008/layout/LinedList"/>
    <dgm:cxn modelId="{2ABDABB1-3ACB-4EC5-B0F9-4D91DEEAA40E}" type="presParOf" srcId="{F2EA56E5-7218-4703-A175-FD5E66992A72}" destId="{0E3D6094-427B-4853-94A7-FDE96234D7D1}" srcOrd="0" destOrd="0" presId="urn:microsoft.com/office/officeart/2008/layout/LinedList"/>
    <dgm:cxn modelId="{E78B2AA5-9A22-46E2-B321-E8E9EFFEDC9C}" type="presParOf" srcId="{F2EA56E5-7218-4703-A175-FD5E66992A72}" destId="{5CA195C1-F6D9-4339-BA67-9CF946234240}" srcOrd="1" destOrd="0" presId="urn:microsoft.com/office/officeart/2008/layout/LinedList"/>
    <dgm:cxn modelId="{C7958A42-56BC-4491-B40E-38765699AA6A}" type="presParOf" srcId="{F2EA56E5-7218-4703-A175-FD5E66992A72}" destId="{5ECCE1F6-2073-4483-9261-A0219EDE0676}" srcOrd="2" destOrd="0" presId="urn:microsoft.com/office/officeart/2008/layout/LinedList"/>
    <dgm:cxn modelId="{9F3EF277-072C-4E14-860C-D62A83CD86AB}" type="presParOf" srcId="{C44D0FC6-A8F2-42A5-8B65-C4395D5778E0}" destId="{F587D70D-E93D-4D3D-9631-0CBEB8D427E3}" srcOrd="8" destOrd="0" presId="urn:microsoft.com/office/officeart/2008/layout/LinedList"/>
    <dgm:cxn modelId="{6B83F805-EC95-43CF-8A70-079E06620CDB}" type="presParOf" srcId="{C44D0FC6-A8F2-42A5-8B65-C4395D5778E0}" destId="{AB238437-4FB9-487A-BE3A-DB8D653CFD54}" srcOrd="9" destOrd="0" presId="urn:microsoft.com/office/officeart/2008/layout/LinedList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9A0A27-6254-46F8-8722-473D6FDC04C0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9DEB42-16D5-405E-94D4-9ACD208BFC75}">
      <dgm:prSet phldrT="[Текст]" custT="1"/>
      <dgm:spPr/>
      <dgm:t>
        <a:bodyPr/>
        <a:lstStyle/>
        <a:p>
          <a:r>
            <a:rPr lang="ru-RU" sz="2000" b="1" dirty="0" smtClean="0">
              <a:latin typeface="Arial Narrow" pitchFamily="34" charset="0"/>
            </a:rPr>
            <a:t>Доля учащихся с </a:t>
          </a:r>
          <a:r>
            <a:rPr lang="ru-RU" sz="2000" b="1" dirty="0" err="1" smtClean="0">
              <a:latin typeface="Arial Narrow" pitchFamily="34" charset="0"/>
            </a:rPr>
            <a:t>девиантным</a:t>
          </a:r>
          <a:r>
            <a:rPr lang="ru-RU" sz="2000" b="1" dirty="0" smtClean="0">
              <a:latin typeface="Arial Narrow" pitchFamily="34" charset="0"/>
            </a:rPr>
            <a:t> поведением</a:t>
          </a:r>
          <a:endParaRPr lang="ru-RU" sz="2000" b="1" dirty="0">
            <a:latin typeface="Arial Narrow" pitchFamily="34" charset="0"/>
          </a:endParaRPr>
        </a:p>
      </dgm:t>
    </dgm:pt>
    <dgm:pt modelId="{0FA61332-25AD-4D0F-A7A8-1BD43EDB9699}" type="parTrans" cxnId="{8C06622D-06CF-4998-A0FE-8D362F3FA40F}">
      <dgm:prSet/>
      <dgm:spPr/>
      <dgm:t>
        <a:bodyPr/>
        <a:lstStyle/>
        <a:p>
          <a:endParaRPr lang="ru-RU" sz="1600"/>
        </a:p>
      </dgm:t>
    </dgm:pt>
    <dgm:pt modelId="{74658D5D-B691-4B7D-AAC7-AB3E95CDE22A}" type="sibTrans" cxnId="{8C06622D-06CF-4998-A0FE-8D362F3FA40F}">
      <dgm:prSet/>
      <dgm:spPr/>
      <dgm:t>
        <a:bodyPr/>
        <a:lstStyle/>
        <a:p>
          <a:endParaRPr lang="ru-RU" sz="1600"/>
        </a:p>
      </dgm:t>
    </dgm:pt>
    <dgm:pt modelId="{211656E3-CB45-46D3-85B8-55B43F94C300}">
      <dgm:prSet phldrT="[Текст]" custT="1"/>
      <dgm:spPr/>
      <dgm:t>
        <a:bodyPr/>
        <a:lstStyle/>
        <a:p>
          <a:r>
            <a:rPr lang="ru-RU" sz="2000" b="1" dirty="0" smtClean="0">
              <a:latin typeface="Arial Narrow" pitchFamily="34" charset="0"/>
            </a:rPr>
            <a:t>Разработка и принятие на уровне муниципалитетов партнерских соглашений между учреждениями профессионального образования и школами</a:t>
          </a:r>
          <a:endParaRPr lang="ru-RU" sz="2000" b="1" dirty="0">
            <a:latin typeface="Arial Narrow" pitchFamily="34" charset="0"/>
          </a:endParaRPr>
        </a:p>
      </dgm:t>
    </dgm:pt>
    <dgm:pt modelId="{9FC20428-7F5F-4742-A688-0448B918F9D9}" type="parTrans" cxnId="{E64EC337-F057-4330-97CB-57211FBC1581}">
      <dgm:prSet/>
      <dgm:spPr/>
      <dgm:t>
        <a:bodyPr/>
        <a:lstStyle/>
        <a:p>
          <a:endParaRPr lang="ru-RU" sz="1600"/>
        </a:p>
      </dgm:t>
    </dgm:pt>
    <dgm:pt modelId="{DA853B4A-1AA0-4343-B5EF-AD7E3E995DE9}" type="sibTrans" cxnId="{E64EC337-F057-4330-97CB-57211FBC1581}">
      <dgm:prSet/>
      <dgm:spPr/>
      <dgm:t>
        <a:bodyPr/>
        <a:lstStyle/>
        <a:p>
          <a:endParaRPr lang="ru-RU" sz="1600"/>
        </a:p>
      </dgm:t>
    </dgm:pt>
    <dgm:pt modelId="{41B6EE26-9EA6-4AA5-8CEF-88705D88515F}">
      <dgm:prSet phldrT="[Текст]" custT="1"/>
      <dgm:spPr/>
      <dgm:t>
        <a:bodyPr/>
        <a:lstStyle/>
        <a:p>
          <a:r>
            <a:rPr lang="ru-RU" sz="2000" b="1" dirty="0" smtClean="0">
              <a:latin typeface="Arial Narrow" pitchFamily="34" charset="0"/>
            </a:rPr>
            <a:t>Отдалённость школы от других образовательных центров</a:t>
          </a:r>
          <a:endParaRPr lang="ru-RU" sz="2000" b="1" dirty="0">
            <a:latin typeface="Arial Narrow" pitchFamily="34" charset="0"/>
          </a:endParaRPr>
        </a:p>
      </dgm:t>
    </dgm:pt>
    <dgm:pt modelId="{373BDE9D-2830-4541-B0D5-DFBEF1E4B580}" type="parTrans" cxnId="{A8CAA91D-97E1-4C71-9422-A9FAF35107C5}">
      <dgm:prSet/>
      <dgm:spPr/>
      <dgm:t>
        <a:bodyPr/>
        <a:lstStyle/>
        <a:p>
          <a:endParaRPr lang="ru-RU" sz="1600"/>
        </a:p>
      </dgm:t>
    </dgm:pt>
    <dgm:pt modelId="{9F06DA89-98D7-4EE5-BCEE-2BF92102AD89}" type="sibTrans" cxnId="{A8CAA91D-97E1-4C71-9422-A9FAF35107C5}">
      <dgm:prSet/>
      <dgm:spPr/>
      <dgm:t>
        <a:bodyPr/>
        <a:lstStyle/>
        <a:p>
          <a:endParaRPr lang="ru-RU" sz="1600"/>
        </a:p>
      </dgm:t>
    </dgm:pt>
    <dgm:pt modelId="{2161978F-0AFB-4315-AFF3-915506EA10AF}">
      <dgm:prSet phldrT="[Текст]" custT="1"/>
      <dgm:spPr/>
      <dgm:t>
        <a:bodyPr/>
        <a:lstStyle/>
        <a:p>
          <a:r>
            <a:rPr lang="ru-RU" sz="1800" b="0" dirty="0" smtClean="0">
              <a:latin typeface="Arial Narrow" pitchFamily="34" charset="0"/>
            </a:rPr>
            <a:t>должна уменьшиться доля учащихся, состоящих на различных видах учёта</a:t>
          </a:r>
          <a:endParaRPr lang="ru-RU" sz="1800" b="0" dirty="0">
            <a:latin typeface="Arial Narrow" pitchFamily="34" charset="0"/>
          </a:endParaRPr>
        </a:p>
      </dgm:t>
    </dgm:pt>
    <dgm:pt modelId="{804A4AF3-F254-41BA-A5D7-27942B7A8301}" type="parTrans" cxnId="{F784DBB0-E439-4308-A526-2E0425E74984}">
      <dgm:prSet/>
      <dgm:spPr/>
      <dgm:t>
        <a:bodyPr/>
        <a:lstStyle/>
        <a:p>
          <a:endParaRPr lang="ru-RU" sz="1600"/>
        </a:p>
      </dgm:t>
    </dgm:pt>
    <dgm:pt modelId="{065FE8A5-34E4-4304-A3AC-782194CDEFEA}" type="sibTrans" cxnId="{F784DBB0-E439-4308-A526-2E0425E74984}">
      <dgm:prSet/>
      <dgm:spPr/>
      <dgm:t>
        <a:bodyPr/>
        <a:lstStyle/>
        <a:p>
          <a:endParaRPr lang="ru-RU" sz="1600"/>
        </a:p>
      </dgm:t>
    </dgm:pt>
    <dgm:pt modelId="{776CEC76-70FF-49EB-AE89-B9A6B053F882}">
      <dgm:prSet phldrT="[Текст]" custT="1"/>
      <dgm:spPr/>
      <dgm:t>
        <a:bodyPr/>
        <a:lstStyle/>
        <a:p>
          <a:r>
            <a:rPr lang="ru-RU" sz="1800" b="0" dirty="0" smtClean="0">
              <a:latin typeface="Arial Narrow" pitchFamily="34" charset="0"/>
            </a:rPr>
            <a:t>наличие у ОО подвоза к организациям дополнительного образования</a:t>
          </a:r>
          <a:endParaRPr lang="ru-RU" sz="1800" b="0" dirty="0">
            <a:latin typeface="Arial Narrow" pitchFamily="34" charset="0"/>
          </a:endParaRPr>
        </a:p>
      </dgm:t>
    </dgm:pt>
    <dgm:pt modelId="{7AA56D80-44C9-4015-99A4-8D46D2CC9653}" type="parTrans" cxnId="{4B49FE5C-A65D-4D2A-BADD-4DFF3F0682DA}">
      <dgm:prSet/>
      <dgm:spPr/>
      <dgm:t>
        <a:bodyPr/>
        <a:lstStyle/>
        <a:p>
          <a:endParaRPr lang="ru-RU" sz="1600"/>
        </a:p>
      </dgm:t>
    </dgm:pt>
    <dgm:pt modelId="{23F1549A-39C5-45E2-959F-6B290C1AF64F}" type="sibTrans" cxnId="{4B49FE5C-A65D-4D2A-BADD-4DFF3F0682DA}">
      <dgm:prSet/>
      <dgm:spPr/>
      <dgm:t>
        <a:bodyPr/>
        <a:lstStyle/>
        <a:p>
          <a:endParaRPr lang="ru-RU" sz="1600"/>
        </a:p>
      </dgm:t>
    </dgm:pt>
    <dgm:pt modelId="{F7B914DE-5EB3-42F2-8A30-B98785496745}">
      <dgm:prSet phldrT="[Текст]" custT="1"/>
      <dgm:spPr/>
      <dgm:t>
        <a:bodyPr/>
        <a:lstStyle/>
        <a:p>
          <a:r>
            <a:rPr lang="ru-RU" sz="1800" b="0" dirty="0" smtClean="0">
              <a:latin typeface="Arial Narrow" pitchFamily="34" charset="0"/>
            </a:rPr>
            <a:t>наличие соглашений</a:t>
          </a:r>
          <a:endParaRPr lang="ru-RU" sz="1800" b="0" dirty="0">
            <a:latin typeface="Arial Narrow" pitchFamily="34" charset="0"/>
          </a:endParaRPr>
        </a:p>
      </dgm:t>
    </dgm:pt>
    <dgm:pt modelId="{9E9EFA78-30AB-4C23-A9D6-4D114652584A}" type="parTrans" cxnId="{3C202803-88BA-4DC4-904A-CD828B752E9E}">
      <dgm:prSet/>
      <dgm:spPr/>
      <dgm:t>
        <a:bodyPr/>
        <a:lstStyle/>
        <a:p>
          <a:endParaRPr lang="ru-RU" sz="1600"/>
        </a:p>
      </dgm:t>
    </dgm:pt>
    <dgm:pt modelId="{AAA281AA-1237-4360-B21C-1270C397110D}" type="sibTrans" cxnId="{3C202803-88BA-4DC4-904A-CD828B752E9E}">
      <dgm:prSet/>
      <dgm:spPr/>
      <dgm:t>
        <a:bodyPr/>
        <a:lstStyle/>
        <a:p>
          <a:endParaRPr lang="ru-RU" sz="1600"/>
        </a:p>
      </dgm:t>
    </dgm:pt>
    <dgm:pt modelId="{D3FC2979-445D-45D6-90B8-B2442AA43414}">
      <dgm:prSet phldrT="[Текст]" custT="1"/>
      <dgm:spPr/>
      <dgm:t>
        <a:bodyPr/>
        <a:lstStyle/>
        <a:p>
          <a:r>
            <a:rPr lang="ru-RU" sz="1800" b="0" dirty="0" smtClean="0">
              <a:latin typeface="Arial Narrow" pitchFamily="34" charset="0"/>
            </a:rPr>
            <a:t>наличие у учащихся доступа к образовательным ресурсам (в том числе через интернет)</a:t>
          </a:r>
          <a:endParaRPr lang="ru-RU" sz="1800" b="0" dirty="0">
            <a:latin typeface="Arial Narrow" pitchFamily="34" charset="0"/>
          </a:endParaRPr>
        </a:p>
      </dgm:t>
    </dgm:pt>
    <dgm:pt modelId="{06EDF22F-0BE1-41DC-AA0C-0328936DA573}" type="parTrans" cxnId="{60AA2E22-A6E0-40F3-A7CD-5B9840621562}">
      <dgm:prSet/>
      <dgm:spPr/>
      <dgm:t>
        <a:bodyPr/>
        <a:lstStyle/>
        <a:p>
          <a:endParaRPr lang="ru-RU"/>
        </a:p>
      </dgm:t>
    </dgm:pt>
    <dgm:pt modelId="{6F1E91BE-9C97-4889-9669-7C685B0C3807}" type="sibTrans" cxnId="{60AA2E22-A6E0-40F3-A7CD-5B9840621562}">
      <dgm:prSet/>
      <dgm:spPr/>
      <dgm:t>
        <a:bodyPr/>
        <a:lstStyle/>
        <a:p>
          <a:endParaRPr lang="ru-RU"/>
        </a:p>
      </dgm:t>
    </dgm:pt>
    <dgm:pt modelId="{E8059CC4-D99D-475E-A7C7-6363204874AA}" type="pres">
      <dgm:prSet presAssocID="{E29A0A27-6254-46F8-8722-473D6FDC04C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EB73D4-F583-4EFA-B0D0-3DF2C9C6CE3E}" type="pres">
      <dgm:prSet presAssocID="{6D9DEB42-16D5-405E-94D4-9ACD208BFC75}" presName="parentLin" presStyleCnt="0"/>
      <dgm:spPr/>
    </dgm:pt>
    <dgm:pt modelId="{F69B3DAE-4644-4399-80A3-DCE55913B121}" type="pres">
      <dgm:prSet presAssocID="{6D9DEB42-16D5-405E-94D4-9ACD208BFC7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83A8B6F-A04D-40BA-8E80-BC27D5348585}" type="pres">
      <dgm:prSet presAssocID="{6D9DEB42-16D5-405E-94D4-9ACD208BFC7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29C2DE-832D-4FFC-87AA-6BDC89837951}" type="pres">
      <dgm:prSet presAssocID="{6D9DEB42-16D5-405E-94D4-9ACD208BFC75}" presName="negativeSpace" presStyleCnt="0"/>
      <dgm:spPr/>
    </dgm:pt>
    <dgm:pt modelId="{93922CC3-367A-41F7-A75D-511DB67D2E07}" type="pres">
      <dgm:prSet presAssocID="{6D9DEB42-16D5-405E-94D4-9ACD208BFC75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FDA4F3-3305-452A-A888-36D81D00A5DE}" type="pres">
      <dgm:prSet presAssocID="{74658D5D-B691-4B7D-AAC7-AB3E95CDE22A}" presName="spaceBetweenRectangles" presStyleCnt="0"/>
      <dgm:spPr/>
    </dgm:pt>
    <dgm:pt modelId="{6F4AC0A0-8B93-4DCB-B186-AA6382FBA924}" type="pres">
      <dgm:prSet presAssocID="{41B6EE26-9EA6-4AA5-8CEF-88705D88515F}" presName="parentLin" presStyleCnt="0"/>
      <dgm:spPr/>
    </dgm:pt>
    <dgm:pt modelId="{DE275CEC-557F-4F4E-9174-0E75E61AE2AF}" type="pres">
      <dgm:prSet presAssocID="{41B6EE26-9EA6-4AA5-8CEF-88705D88515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02A08AF-72A8-4978-8EA9-B9F868397DB0}" type="pres">
      <dgm:prSet presAssocID="{41B6EE26-9EA6-4AA5-8CEF-88705D88515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23CA22-4888-4169-80B3-D2D3915FF0B6}" type="pres">
      <dgm:prSet presAssocID="{41B6EE26-9EA6-4AA5-8CEF-88705D88515F}" presName="negativeSpace" presStyleCnt="0"/>
      <dgm:spPr/>
    </dgm:pt>
    <dgm:pt modelId="{11010D29-2789-4980-977B-FCD1DA97540F}" type="pres">
      <dgm:prSet presAssocID="{41B6EE26-9EA6-4AA5-8CEF-88705D88515F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7127B5-8B0A-4898-B8D5-0D4EA94A771F}" type="pres">
      <dgm:prSet presAssocID="{9F06DA89-98D7-4EE5-BCEE-2BF92102AD89}" presName="spaceBetweenRectangles" presStyleCnt="0"/>
      <dgm:spPr/>
    </dgm:pt>
    <dgm:pt modelId="{BC76A307-693C-408D-AB23-8CF6BD9E6C39}" type="pres">
      <dgm:prSet presAssocID="{211656E3-CB45-46D3-85B8-55B43F94C300}" presName="parentLin" presStyleCnt="0"/>
      <dgm:spPr/>
    </dgm:pt>
    <dgm:pt modelId="{C472492F-30E6-4F41-82BE-B74A829C283B}" type="pres">
      <dgm:prSet presAssocID="{211656E3-CB45-46D3-85B8-55B43F94C300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C689104C-5E70-4C99-9950-DECC443DDD07}" type="pres">
      <dgm:prSet presAssocID="{211656E3-CB45-46D3-85B8-55B43F94C300}" presName="parentText" presStyleLbl="node1" presStyleIdx="2" presStyleCnt="3" custScaleX="102093" custLinFactNeighborX="10141" custLinFactNeighborY="150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806C10-06A9-4888-9D52-8527F0C8742B}" type="pres">
      <dgm:prSet presAssocID="{211656E3-CB45-46D3-85B8-55B43F94C300}" presName="negativeSpace" presStyleCnt="0"/>
      <dgm:spPr/>
    </dgm:pt>
    <dgm:pt modelId="{847B4789-8052-4AA2-9121-9917C7AFD1AC}" type="pres">
      <dgm:prSet presAssocID="{211656E3-CB45-46D3-85B8-55B43F94C300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84DBB0-E439-4308-A526-2E0425E74984}" srcId="{6D9DEB42-16D5-405E-94D4-9ACD208BFC75}" destId="{2161978F-0AFB-4315-AFF3-915506EA10AF}" srcOrd="0" destOrd="0" parTransId="{804A4AF3-F254-41BA-A5D7-27942B7A8301}" sibTransId="{065FE8A5-34E4-4304-A3AC-782194CDEFEA}"/>
    <dgm:cxn modelId="{4ADDEB4F-77F4-4D94-82F2-C33252E4E19E}" type="presOf" srcId="{776CEC76-70FF-49EB-AE89-B9A6B053F882}" destId="{11010D29-2789-4980-977B-FCD1DA97540F}" srcOrd="0" destOrd="0" presId="urn:microsoft.com/office/officeart/2005/8/layout/list1"/>
    <dgm:cxn modelId="{60AA2E22-A6E0-40F3-A7CD-5B9840621562}" srcId="{41B6EE26-9EA6-4AA5-8CEF-88705D88515F}" destId="{D3FC2979-445D-45D6-90B8-B2442AA43414}" srcOrd="1" destOrd="0" parTransId="{06EDF22F-0BE1-41DC-AA0C-0328936DA573}" sibTransId="{6F1E91BE-9C97-4889-9669-7C685B0C3807}"/>
    <dgm:cxn modelId="{A8CAA91D-97E1-4C71-9422-A9FAF35107C5}" srcId="{E29A0A27-6254-46F8-8722-473D6FDC04C0}" destId="{41B6EE26-9EA6-4AA5-8CEF-88705D88515F}" srcOrd="1" destOrd="0" parTransId="{373BDE9D-2830-4541-B0D5-DFBEF1E4B580}" sibTransId="{9F06DA89-98D7-4EE5-BCEE-2BF92102AD89}"/>
    <dgm:cxn modelId="{FDF2C277-A247-4043-BFAF-2C105148761F}" type="presOf" srcId="{D3FC2979-445D-45D6-90B8-B2442AA43414}" destId="{11010D29-2789-4980-977B-FCD1DA97540F}" srcOrd="0" destOrd="1" presId="urn:microsoft.com/office/officeart/2005/8/layout/list1"/>
    <dgm:cxn modelId="{8C06622D-06CF-4998-A0FE-8D362F3FA40F}" srcId="{E29A0A27-6254-46F8-8722-473D6FDC04C0}" destId="{6D9DEB42-16D5-405E-94D4-9ACD208BFC75}" srcOrd="0" destOrd="0" parTransId="{0FA61332-25AD-4D0F-A7A8-1BD43EDB9699}" sibTransId="{74658D5D-B691-4B7D-AAC7-AB3E95CDE22A}"/>
    <dgm:cxn modelId="{3C202803-88BA-4DC4-904A-CD828B752E9E}" srcId="{211656E3-CB45-46D3-85B8-55B43F94C300}" destId="{F7B914DE-5EB3-42F2-8A30-B98785496745}" srcOrd="0" destOrd="0" parTransId="{9E9EFA78-30AB-4C23-A9D6-4D114652584A}" sibTransId="{AAA281AA-1237-4360-B21C-1270C397110D}"/>
    <dgm:cxn modelId="{3AF0D1DB-6C10-495B-854B-BD81F04BDAEF}" type="presOf" srcId="{41B6EE26-9EA6-4AA5-8CEF-88705D88515F}" destId="{202A08AF-72A8-4978-8EA9-B9F868397DB0}" srcOrd="1" destOrd="0" presId="urn:microsoft.com/office/officeart/2005/8/layout/list1"/>
    <dgm:cxn modelId="{2C274F20-E405-4F54-AD7D-E610998F648F}" type="presOf" srcId="{2161978F-0AFB-4315-AFF3-915506EA10AF}" destId="{93922CC3-367A-41F7-A75D-511DB67D2E07}" srcOrd="0" destOrd="0" presId="urn:microsoft.com/office/officeart/2005/8/layout/list1"/>
    <dgm:cxn modelId="{4F073B08-76A3-43FE-9C79-8409E9F97EA2}" type="presOf" srcId="{211656E3-CB45-46D3-85B8-55B43F94C300}" destId="{C472492F-30E6-4F41-82BE-B74A829C283B}" srcOrd="0" destOrd="0" presId="urn:microsoft.com/office/officeart/2005/8/layout/list1"/>
    <dgm:cxn modelId="{4B49FE5C-A65D-4D2A-BADD-4DFF3F0682DA}" srcId="{41B6EE26-9EA6-4AA5-8CEF-88705D88515F}" destId="{776CEC76-70FF-49EB-AE89-B9A6B053F882}" srcOrd="0" destOrd="0" parTransId="{7AA56D80-44C9-4015-99A4-8D46D2CC9653}" sibTransId="{23F1549A-39C5-45E2-959F-6B290C1AF64F}"/>
    <dgm:cxn modelId="{BCBA94DE-0BBA-4B76-B49A-97013BD8385E}" type="presOf" srcId="{41B6EE26-9EA6-4AA5-8CEF-88705D88515F}" destId="{DE275CEC-557F-4F4E-9174-0E75E61AE2AF}" srcOrd="0" destOrd="0" presId="urn:microsoft.com/office/officeart/2005/8/layout/list1"/>
    <dgm:cxn modelId="{E31C9E5A-C119-4CD7-B629-1428F56FAAFB}" type="presOf" srcId="{6D9DEB42-16D5-405E-94D4-9ACD208BFC75}" destId="{883A8B6F-A04D-40BA-8E80-BC27D5348585}" srcOrd="1" destOrd="0" presId="urn:microsoft.com/office/officeart/2005/8/layout/list1"/>
    <dgm:cxn modelId="{62774962-87A3-45A1-8F63-0DEFBD3840D9}" type="presOf" srcId="{211656E3-CB45-46D3-85B8-55B43F94C300}" destId="{C689104C-5E70-4C99-9950-DECC443DDD07}" srcOrd="1" destOrd="0" presId="urn:microsoft.com/office/officeart/2005/8/layout/list1"/>
    <dgm:cxn modelId="{024B5629-7D86-4ED0-A7BA-D0C8559C23C9}" type="presOf" srcId="{F7B914DE-5EB3-42F2-8A30-B98785496745}" destId="{847B4789-8052-4AA2-9121-9917C7AFD1AC}" srcOrd="0" destOrd="0" presId="urn:microsoft.com/office/officeart/2005/8/layout/list1"/>
    <dgm:cxn modelId="{FA6B8FB2-0ED0-4E44-B9DE-B19D7E58EDD8}" type="presOf" srcId="{6D9DEB42-16D5-405E-94D4-9ACD208BFC75}" destId="{F69B3DAE-4644-4399-80A3-DCE55913B121}" srcOrd="0" destOrd="0" presId="urn:microsoft.com/office/officeart/2005/8/layout/list1"/>
    <dgm:cxn modelId="{E64EC337-F057-4330-97CB-57211FBC1581}" srcId="{E29A0A27-6254-46F8-8722-473D6FDC04C0}" destId="{211656E3-CB45-46D3-85B8-55B43F94C300}" srcOrd="2" destOrd="0" parTransId="{9FC20428-7F5F-4742-A688-0448B918F9D9}" sibTransId="{DA853B4A-1AA0-4343-B5EF-AD7E3E995DE9}"/>
    <dgm:cxn modelId="{7F892131-8F6C-4C3F-B702-0BB5DB6689B3}" type="presOf" srcId="{E29A0A27-6254-46F8-8722-473D6FDC04C0}" destId="{E8059CC4-D99D-475E-A7C7-6363204874AA}" srcOrd="0" destOrd="0" presId="urn:microsoft.com/office/officeart/2005/8/layout/list1"/>
    <dgm:cxn modelId="{FC7DB2D2-0B92-43F9-8439-4CE2C6B0DF8E}" type="presParOf" srcId="{E8059CC4-D99D-475E-A7C7-6363204874AA}" destId="{C6EB73D4-F583-4EFA-B0D0-3DF2C9C6CE3E}" srcOrd="0" destOrd="0" presId="urn:microsoft.com/office/officeart/2005/8/layout/list1"/>
    <dgm:cxn modelId="{901938CA-83D8-4352-AE0B-40DC04967C83}" type="presParOf" srcId="{C6EB73D4-F583-4EFA-B0D0-3DF2C9C6CE3E}" destId="{F69B3DAE-4644-4399-80A3-DCE55913B121}" srcOrd="0" destOrd="0" presId="urn:microsoft.com/office/officeart/2005/8/layout/list1"/>
    <dgm:cxn modelId="{B6041BE3-2CC2-416D-8688-7BF27BADCE86}" type="presParOf" srcId="{C6EB73D4-F583-4EFA-B0D0-3DF2C9C6CE3E}" destId="{883A8B6F-A04D-40BA-8E80-BC27D5348585}" srcOrd="1" destOrd="0" presId="urn:microsoft.com/office/officeart/2005/8/layout/list1"/>
    <dgm:cxn modelId="{0DB41BF1-FDEE-4D91-8AC1-2CB63561782D}" type="presParOf" srcId="{E8059CC4-D99D-475E-A7C7-6363204874AA}" destId="{7E29C2DE-832D-4FFC-87AA-6BDC89837951}" srcOrd="1" destOrd="0" presId="urn:microsoft.com/office/officeart/2005/8/layout/list1"/>
    <dgm:cxn modelId="{779F9D32-A97E-4D6B-80B9-D7F9154F4A99}" type="presParOf" srcId="{E8059CC4-D99D-475E-A7C7-6363204874AA}" destId="{93922CC3-367A-41F7-A75D-511DB67D2E07}" srcOrd="2" destOrd="0" presId="urn:microsoft.com/office/officeart/2005/8/layout/list1"/>
    <dgm:cxn modelId="{837B560F-AC41-4C12-9881-594972B143EF}" type="presParOf" srcId="{E8059CC4-D99D-475E-A7C7-6363204874AA}" destId="{A5FDA4F3-3305-452A-A888-36D81D00A5DE}" srcOrd="3" destOrd="0" presId="urn:microsoft.com/office/officeart/2005/8/layout/list1"/>
    <dgm:cxn modelId="{6D8364E1-54A6-4B18-AEC8-566ECCD49428}" type="presParOf" srcId="{E8059CC4-D99D-475E-A7C7-6363204874AA}" destId="{6F4AC0A0-8B93-4DCB-B186-AA6382FBA924}" srcOrd="4" destOrd="0" presId="urn:microsoft.com/office/officeart/2005/8/layout/list1"/>
    <dgm:cxn modelId="{FC8D19B6-6557-440F-BD11-A61B766E43B0}" type="presParOf" srcId="{6F4AC0A0-8B93-4DCB-B186-AA6382FBA924}" destId="{DE275CEC-557F-4F4E-9174-0E75E61AE2AF}" srcOrd="0" destOrd="0" presId="urn:microsoft.com/office/officeart/2005/8/layout/list1"/>
    <dgm:cxn modelId="{31F42063-C47C-4D9B-8EBD-74F1A9469F10}" type="presParOf" srcId="{6F4AC0A0-8B93-4DCB-B186-AA6382FBA924}" destId="{202A08AF-72A8-4978-8EA9-B9F868397DB0}" srcOrd="1" destOrd="0" presId="urn:microsoft.com/office/officeart/2005/8/layout/list1"/>
    <dgm:cxn modelId="{1E42F66A-B36E-4309-98AA-E97084921BDA}" type="presParOf" srcId="{E8059CC4-D99D-475E-A7C7-6363204874AA}" destId="{D923CA22-4888-4169-80B3-D2D3915FF0B6}" srcOrd="5" destOrd="0" presId="urn:microsoft.com/office/officeart/2005/8/layout/list1"/>
    <dgm:cxn modelId="{2026C3F9-71FD-4E1E-94E6-0F332FB57D5E}" type="presParOf" srcId="{E8059CC4-D99D-475E-A7C7-6363204874AA}" destId="{11010D29-2789-4980-977B-FCD1DA97540F}" srcOrd="6" destOrd="0" presId="urn:microsoft.com/office/officeart/2005/8/layout/list1"/>
    <dgm:cxn modelId="{5F4CC83B-63EB-4E3F-8B93-FF44AF750EC0}" type="presParOf" srcId="{E8059CC4-D99D-475E-A7C7-6363204874AA}" destId="{EC7127B5-8B0A-4898-B8D5-0D4EA94A771F}" srcOrd="7" destOrd="0" presId="urn:microsoft.com/office/officeart/2005/8/layout/list1"/>
    <dgm:cxn modelId="{8437DEF9-A809-4336-AFA4-4D043473F9EC}" type="presParOf" srcId="{E8059CC4-D99D-475E-A7C7-6363204874AA}" destId="{BC76A307-693C-408D-AB23-8CF6BD9E6C39}" srcOrd="8" destOrd="0" presId="urn:microsoft.com/office/officeart/2005/8/layout/list1"/>
    <dgm:cxn modelId="{0E98792E-1520-4845-B1C5-75FBDBCB1712}" type="presParOf" srcId="{BC76A307-693C-408D-AB23-8CF6BD9E6C39}" destId="{C472492F-30E6-4F41-82BE-B74A829C283B}" srcOrd="0" destOrd="0" presId="urn:microsoft.com/office/officeart/2005/8/layout/list1"/>
    <dgm:cxn modelId="{718AFC62-832F-4FBB-9BB2-E5B9C1499BAA}" type="presParOf" srcId="{BC76A307-693C-408D-AB23-8CF6BD9E6C39}" destId="{C689104C-5E70-4C99-9950-DECC443DDD07}" srcOrd="1" destOrd="0" presId="urn:microsoft.com/office/officeart/2005/8/layout/list1"/>
    <dgm:cxn modelId="{A4FB7ACF-02E3-42F0-8A79-3660F7FA221A}" type="presParOf" srcId="{E8059CC4-D99D-475E-A7C7-6363204874AA}" destId="{36806C10-06A9-4888-9D52-8527F0C8742B}" srcOrd="9" destOrd="0" presId="urn:microsoft.com/office/officeart/2005/8/layout/list1"/>
    <dgm:cxn modelId="{42E48BFB-0BDF-4609-AF60-40120B820504}" type="presParOf" srcId="{E8059CC4-D99D-475E-A7C7-6363204874AA}" destId="{847B4789-8052-4AA2-9121-9917C7AFD1AC}" srcOrd="10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39575-35E1-4E6A-98ED-7B66F9F33325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E124D8-E32F-40AB-B942-384BC328EE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69CB8-F204-4D06-B913-C5A26A89888A}" type="datetimeFigureOut">
              <a:rPr lang="en-US" smtClean="0"/>
              <a:pPr/>
              <a:t>5/15/2017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6E300-0A13-4A81-945A-7333C271A069}" type="datetimeFigureOut">
              <a:rPr lang="en-US" smtClean="0"/>
              <a:pPr/>
              <a:t>5/15/2017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1962-1EA4-46E7-BCB0-F36CE46D1A59}" type="datetimeFigureOut">
              <a:rPr lang="en-US" smtClean="0"/>
              <a:pPr/>
              <a:t>5/15/2017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B376-B19C-488D-ABEB-03C7E6E9E3E0}" type="datetimeFigureOut">
              <a:rPr lang="en-US" smtClean="0"/>
              <a:pPr/>
              <a:t>5/15/2017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077B-A50F-4D64-8574-E2D6A98A5553}" type="datetimeFigureOut">
              <a:rPr lang="en-US" smtClean="0"/>
              <a:pPr/>
              <a:t>5/15/2017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A62-1983-43A1-A163-D8AA46534C80}" type="datetimeFigureOut">
              <a:rPr lang="en-US" smtClean="0"/>
              <a:pPr/>
              <a:t>5/15/2017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3E3B-34E3-4345-B2A1-994B83598A9C}" type="datetimeFigureOut">
              <a:rPr lang="en-US" smtClean="0"/>
              <a:pPr/>
              <a:t>5/15/2017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16C96-82A1-4D77-8ADA-627AC6FE3D65}" type="datetimeFigureOut">
              <a:rPr lang="en-US" smtClean="0"/>
              <a:pPr/>
              <a:t>5/15/2017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02C1E-28F2-47E9-802D-339E64E2F920}" type="datetimeFigureOut">
              <a:rPr lang="en-US" smtClean="0"/>
              <a:pPr/>
              <a:t>5/15/2017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1A48-F18A-45B3-BC05-1E27DA3F88AF}" type="datetimeFigureOut">
              <a:rPr lang="en-US" smtClean="0"/>
              <a:pPr/>
              <a:t>5/15/2017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747F8-9654-4282-85D2-65F41AAE7A75}" type="datetimeFigureOut">
              <a:rPr lang="en-US" smtClean="0"/>
              <a:pPr/>
              <a:t>5/15/2017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5B261-8843-42D1-AAFC-05E20E2D9B97}" type="datetimeFigureOut">
              <a:rPr lang="en-US" smtClean="0"/>
              <a:pPr/>
              <a:t>5/15/2017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2371" y="2659833"/>
            <a:ext cx="10808368" cy="1924216"/>
          </a:xfrm>
          <a:ln w="44450"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>Моделирование школьной программы перехода в эффективный режим функционирования и развития учреждения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92516" y="5005136"/>
            <a:ext cx="4888832" cy="922421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Семинар для педагогического коллектива школы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14" y="234044"/>
            <a:ext cx="2054669" cy="188231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011" y="2334157"/>
            <a:ext cx="11454063" cy="459757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/>
              <a:t>ФИНАНСИРОВАНИЕ: 7926800 РУБЛЕЙ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ФЕДЕРАЛЬНЫЙ БЮДЖЕТ – 5548700  РУБ.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РЕГИОНАЛЬНЫЙ – 2378100 РУБ.</a:t>
            </a:r>
          </a:p>
          <a:p>
            <a:pPr>
              <a:buFont typeface="Wingdings" pitchFamily="2" charset="2"/>
              <a:buChar char="Ø"/>
            </a:pPr>
            <a:endParaRPr lang="ru-RU" sz="2400" dirty="0" smtClean="0"/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ОСНОВОЙ ПРОГРАММ ПОДДЕРЖКИ ЯВЛЯЕТСЯ ПРОЕКТ «СДАТЬ ЕГЭ ПРО100»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ПОВЫШЕНИЕ  КВАЛИФИКАЦИИ  </a:t>
            </a:r>
            <a:r>
              <a:rPr lang="ru-RU" sz="2400" dirty="0"/>
              <a:t>637 </a:t>
            </a:r>
            <a:r>
              <a:rPr lang="ru-RU" sz="2400" dirty="0" smtClean="0"/>
              <a:t>ПЕДАГОГОВ И РУКОВОДИТЕЛЕЙ 91 </a:t>
            </a:r>
            <a:r>
              <a:rPr lang="ru-RU" sz="2400" dirty="0"/>
              <a:t>ОО и 26 </a:t>
            </a:r>
            <a:r>
              <a:rPr lang="ru-RU" sz="2400" dirty="0" smtClean="0"/>
              <a:t>ЗАМЕСТИТЕЛЕЙ ДИРЕКТОРОВ БАЗОВЫХ ШКОЛ.</a:t>
            </a:r>
            <a:endParaRPr lang="ru-RU" sz="2400" dirty="0"/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ПРОЕКТ ЗАВЕРШИТЬ к 01.12.2017 года.</a:t>
            </a: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779294" y="432031"/>
            <a:ext cx="8640000" cy="900000"/>
          </a:xfrm>
          <a:prstGeom prst="rect">
            <a:avLst/>
          </a:prstGeom>
          <a:ln w="44450"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УСЛОВИЯ РЕАЛИЗАЦИИ ПРОЕКТА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14" y="234044"/>
            <a:ext cx="2054669" cy="188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3020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189747"/>
            <a:ext cx="11173771" cy="435474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1. ПОЛОЖИТЕЛЬНАЯ ДИНАМИКА ОБРАЗОВАТЕЛЬНЫХ РЕЗУЛЬТАТОВ ВО ВСЕХ ШКОЛАХ.</a:t>
            </a:r>
          </a:p>
          <a:p>
            <a:pPr>
              <a:buNone/>
            </a:pPr>
            <a:r>
              <a:rPr lang="ru-RU" dirty="0" smtClean="0"/>
              <a:t>2. В 25% ШКОЛ ПОЛОЖИТЕЛЬНАЯ ДИНАМИКА ПО ВСЕМ ПОКАЗАТЕЛЯМ.</a:t>
            </a:r>
          </a:p>
          <a:p>
            <a:pPr>
              <a:buNone/>
            </a:pPr>
            <a:r>
              <a:rPr lang="ru-RU" dirty="0" smtClean="0"/>
              <a:t>3. ПРИНЯТИЕ  ШКОЛЬНЫХ И МУНИЦИПАЛЬНЫХ ПРОГРАММ ПОДДЕРЖКИ ШКОЛ ДЛЯ ПОВЫШЕНИЯ КАЧЕСТВА ОБРАЗОВАНИЯ.</a:t>
            </a:r>
          </a:p>
          <a:p>
            <a:pPr>
              <a:buNone/>
            </a:pPr>
            <a:r>
              <a:rPr lang="ru-RU" dirty="0" smtClean="0"/>
              <a:t>4. РАЗРАБОТКА РЕГИОНАЛЬНОЙ ПРОГРАММЫ ПОДДЕРЖКИ ШКОЛ С НИЗКИМИ РЕЗУЛЬТАТАМИ ОБУЧЕНИЯ И ШКОЛ,НАХОДЯЩИХСЯ В НЕБЛАГОПРИЯТНЫХ СОЦИАЛЬНЫХ УСЛОВИЯХ.</a:t>
            </a:r>
          </a:p>
          <a:p>
            <a:pPr>
              <a:buNone/>
            </a:pPr>
            <a:r>
              <a:rPr lang="ru-RU" dirty="0" smtClean="0"/>
              <a:t>5. ПРОВЕДЕНИЕ МОНИТОРИНГА ОБРАЗОВАТЕЛЬНЫХ РЕЗУЛЬТАТОВ И СОЦИАЛЬНЫХ УСЛОВИЙ РАБОТЫ ШКОЛ КРАСНОДАРСКОГО КРАЯ ПО ФЕДЕРАЛЬНЫМ ПОКАЗАТЕЛЯМ.</a:t>
            </a:r>
          </a:p>
          <a:p>
            <a:pPr>
              <a:buNone/>
            </a:pPr>
            <a:r>
              <a:rPr lang="ru-RU" dirty="0" smtClean="0"/>
              <a:t>6.СОЗДАНИЕ СЕТЕВЫХ СООБЩЕСТВ ПЕДАГОГОВ-ПРЕДМЕТНИКОВ.</a:t>
            </a:r>
          </a:p>
          <a:p>
            <a:pPr>
              <a:buNone/>
            </a:pPr>
            <a:r>
              <a:rPr lang="ru-RU" dirty="0" smtClean="0"/>
              <a:t>7.РАЗРАБОТКА ЭФФЕКТИВНЫХ МОДЕЛЕЙ ПОДДЕРЖКИ ШКОЛ ДЛЯ ПОВЫШЕНИЯ КАЧЕСТВА ОБРАЗОВАНИЯ И ПЕРЕВОДА ШКОЛ В РЕЖИМ ПРОДУКТИВНОГО ФУНКЦИОНИРОВАНИЯ И РАЗВИТИЯ.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779294" y="263583"/>
            <a:ext cx="8640000" cy="900000"/>
          </a:xfrm>
          <a:prstGeom prst="rect">
            <a:avLst/>
          </a:prstGeom>
          <a:ln w="44450"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ИТОГОВЫЕ РЕЗУЛЬТАТЫ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14" y="234044"/>
            <a:ext cx="2054669" cy="188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58301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701837" y="1292172"/>
            <a:ext cx="3238505" cy="895350"/>
          </a:xfrm>
          <a:prstGeom prst="roundRect">
            <a:avLst/>
          </a:prstGeom>
          <a:solidFill>
            <a:schemeClr val="bg1"/>
          </a:solidFill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На уровне учителя</a:t>
            </a: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20872" y="2363092"/>
            <a:ext cx="3238505" cy="895350"/>
          </a:xfrm>
          <a:prstGeom prst="roundRect">
            <a:avLst/>
          </a:prstGeom>
          <a:solidFill>
            <a:schemeClr val="bg1"/>
          </a:solidFill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На уровне школы</a:t>
            </a: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01838" y="3434013"/>
            <a:ext cx="3238504" cy="895350"/>
          </a:xfrm>
          <a:prstGeom prst="roundRect">
            <a:avLst/>
          </a:prstGeom>
          <a:solidFill>
            <a:schemeClr val="bg1"/>
          </a:solidFill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На уровне муниципалитета </a:t>
            </a: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5296" y="4528998"/>
            <a:ext cx="3238500" cy="895350"/>
          </a:xfrm>
          <a:prstGeom prst="roundRect">
            <a:avLst/>
          </a:prstGeom>
          <a:solidFill>
            <a:schemeClr val="bg1"/>
          </a:solidFill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Narrow" pitchFamily="34" charset="0"/>
              </a:rPr>
              <a:t>На уровне края</a:t>
            </a: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05436" y="4494992"/>
            <a:ext cx="5966128" cy="895350"/>
          </a:xfrm>
          <a:prstGeom prst="roundRect">
            <a:avLst/>
          </a:prstGeom>
          <a:solidFill>
            <a:schemeClr val="bg1"/>
          </a:solidFill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prstClr val="black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Региональная программа методической поддержки школ с низкими результатами обучения</a:t>
            </a:r>
            <a:endParaRPr lang="ru-RU" sz="2000" dirty="0">
              <a:solidFill>
                <a:prstClr val="black"/>
              </a:solidFill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05436" y="3441558"/>
            <a:ext cx="5966127" cy="895350"/>
          </a:xfrm>
          <a:prstGeom prst="roundRect">
            <a:avLst/>
          </a:prstGeom>
          <a:solidFill>
            <a:schemeClr val="bg1"/>
          </a:solidFill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Муниципальная программа </a:t>
            </a:r>
            <a:r>
              <a:rPr lang="ru-RU" sz="2000" b="1" dirty="0" smtClean="0">
                <a:solidFill>
                  <a:prstClr val="black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перехода школ в режим эффективного функционирования и развития</a:t>
            </a:r>
            <a:endParaRPr lang="ru-RU" sz="2000" dirty="0">
              <a:solidFill>
                <a:prstClr val="black"/>
              </a:solidFill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05437" y="2388124"/>
            <a:ext cx="5966126" cy="895350"/>
          </a:xfrm>
          <a:prstGeom prst="roundRect">
            <a:avLst/>
          </a:prstGeom>
          <a:solidFill>
            <a:schemeClr val="bg1"/>
          </a:solidFill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</a:pPr>
            <a:r>
              <a:rPr lang="ru-RU" sz="2000" b="1" dirty="0">
                <a:solidFill>
                  <a:prstClr val="black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solidFill>
                  <a:prstClr val="black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рограмма перехода </a:t>
            </a:r>
            <a:r>
              <a:rPr lang="ru-RU" sz="2000" b="1" dirty="0">
                <a:solidFill>
                  <a:prstClr val="black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школ в режим эффективного функционирования и развития</a:t>
            </a:r>
            <a:endParaRPr lang="ru-RU" sz="2000" dirty="0">
              <a:solidFill>
                <a:prstClr val="black"/>
              </a:solidFill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45281" y="1316235"/>
            <a:ext cx="5966124" cy="895350"/>
          </a:xfrm>
          <a:prstGeom prst="roundRect">
            <a:avLst/>
          </a:prstGeom>
          <a:solidFill>
            <a:schemeClr val="bg1"/>
          </a:solidFill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prstClr val="black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Программа профессионального саморазвития</a:t>
            </a:r>
            <a:endParaRPr lang="ru-RU" sz="2000" dirty="0">
              <a:solidFill>
                <a:prstClr val="black"/>
              </a:solidFill>
              <a:latin typeface="Arial Narrow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81030" y="117871"/>
            <a:ext cx="10690533" cy="11024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РЕЗУЛЬТАТЫ ДЕЯТЕЛЬНОСТИ ПО ПРОЕКТУ 2.2</a:t>
            </a:r>
            <a:endParaRPr lang="ru-RU" sz="36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33422" y="5678887"/>
            <a:ext cx="10738142" cy="8953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25% школ должны улучшить результаты обучающихся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Выноска с четырьмя стрелками 17"/>
          <p:cNvSpPr/>
          <p:nvPr/>
        </p:nvSpPr>
        <p:spPr>
          <a:xfrm>
            <a:off x="4330282" y="1378418"/>
            <a:ext cx="864408" cy="751832"/>
          </a:xfrm>
          <a:prstGeom prst="quadArrowCallout">
            <a:avLst/>
          </a:prstGeom>
          <a:solidFill>
            <a:srgbClr val="99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Выноска с четырьмя стрелками 18"/>
          <p:cNvSpPr/>
          <p:nvPr/>
        </p:nvSpPr>
        <p:spPr>
          <a:xfrm>
            <a:off x="4330282" y="2431851"/>
            <a:ext cx="864408" cy="751832"/>
          </a:xfrm>
          <a:prstGeom prst="quadArrowCallout">
            <a:avLst/>
          </a:prstGeom>
          <a:solidFill>
            <a:srgbClr val="99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Выноска с четырьмя стрелками 19"/>
          <p:cNvSpPr/>
          <p:nvPr/>
        </p:nvSpPr>
        <p:spPr>
          <a:xfrm>
            <a:off x="4306475" y="3538998"/>
            <a:ext cx="864408" cy="751832"/>
          </a:xfrm>
          <a:prstGeom prst="quadArrowCallout">
            <a:avLst/>
          </a:prstGeom>
          <a:solidFill>
            <a:srgbClr val="99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Выноска с четырьмя стрелками 20"/>
          <p:cNvSpPr/>
          <p:nvPr/>
        </p:nvSpPr>
        <p:spPr>
          <a:xfrm>
            <a:off x="4306475" y="4638509"/>
            <a:ext cx="864408" cy="751832"/>
          </a:xfrm>
          <a:prstGeom prst="quadArrowCallout">
            <a:avLst/>
          </a:prstGeom>
          <a:solidFill>
            <a:srgbClr val="99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674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170" y="113665"/>
            <a:ext cx="11795760" cy="1089493"/>
          </a:xfrm>
          <a:ln w="44450"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tx1"/>
                </a:solidFill>
              </a:rPr>
              <a:t>Критерии и показатели результативности и эффективности </a:t>
            </a:r>
            <a:r>
              <a:rPr lang="ru-RU" sz="4000" b="1" dirty="0" smtClean="0">
                <a:solidFill>
                  <a:schemeClr val="tx1"/>
                </a:solidFill>
              </a:rPr>
              <a:t>школьных </a:t>
            </a:r>
            <a:r>
              <a:rPr lang="ru-RU" sz="4000" b="1" dirty="0">
                <a:solidFill>
                  <a:schemeClr val="tx1"/>
                </a:solidFill>
              </a:rPr>
              <a:t>программ </a:t>
            </a:r>
            <a:r>
              <a:rPr lang="ru-RU" sz="4000" b="1" dirty="0" smtClean="0">
                <a:solidFill>
                  <a:schemeClr val="tx1"/>
                </a:solidFill>
              </a:rPr>
              <a:t>поддержки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07463949"/>
              </p:ext>
            </p:extLst>
          </p:nvPr>
        </p:nvGraphicFramePr>
        <p:xfrm>
          <a:off x="125730" y="1303020"/>
          <a:ext cx="11887200" cy="53606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029209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810081898"/>
              </p:ext>
            </p:extLst>
          </p:nvPr>
        </p:nvGraphicFramePr>
        <p:xfrm>
          <a:off x="182880" y="2434590"/>
          <a:ext cx="11864340" cy="44234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4"/>
          <p:cNvGrpSpPr/>
          <p:nvPr/>
        </p:nvGrpSpPr>
        <p:grpSpPr>
          <a:xfrm>
            <a:off x="266700" y="1690689"/>
            <a:ext cx="7360920" cy="590400"/>
            <a:chOff x="525780" y="37587"/>
            <a:chExt cx="7360920" cy="590400"/>
          </a:xfrm>
          <a:scene3d>
            <a:camera prst="orthographicFront"/>
            <a:lightRig rig="flat" dir="t"/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525780" y="37587"/>
              <a:ext cx="7360920" cy="59040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554601" y="66408"/>
              <a:ext cx="7303278" cy="53275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78225" tIns="0" rIns="278225" bIns="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>
                  <a:latin typeface="Arial Narrow" pitchFamily="34" charset="0"/>
                </a:rPr>
                <a:t>Социальные условия ОО</a:t>
              </a:r>
              <a:endParaRPr lang="ru-RU" sz="2000" b="1" kern="1200" dirty="0">
                <a:latin typeface="Arial Narrow" pitchFamily="34" charset="0"/>
              </a:endParaRPr>
            </a:p>
          </p:txBody>
        </p:sp>
      </p:grp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17170" y="113665"/>
            <a:ext cx="11795760" cy="1089493"/>
          </a:xfrm>
          <a:ln w="44450"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tx1"/>
                </a:solidFill>
              </a:rPr>
              <a:t>Критерии и показатели результативности и эффективности </a:t>
            </a:r>
            <a:r>
              <a:rPr lang="ru-RU" sz="4000" b="1" dirty="0" smtClean="0">
                <a:solidFill>
                  <a:schemeClr val="tx1"/>
                </a:solidFill>
              </a:rPr>
              <a:t>школьных </a:t>
            </a:r>
            <a:r>
              <a:rPr lang="ru-RU" sz="4000" b="1" dirty="0">
                <a:solidFill>
                  <a:schemeClr val="tx1"/>
                </a:solidFill>
              </a:rPr>
              <a:t>программ </a:t>
            </a:r>
            <a:r>
              <a:rPr lang="ru-RU" sz="4000" b="1" dirty="0" smtClean="0">
                <a:solidFill>
                  <a:schemeClr val="tx1"/>
                </a:solidFill>
              </a:rPr>
              <a:t>поддержки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5888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Arial Narrow" pitchFamily="34" charset="0"/>
              </a:rPr>
              <a:t>О реализации проекта «Повышение качества образования» в рамках мероприятия п.2.2. ФЦПРО 2016-2020 годы и п.3.21 Государственной программы Краснодарского края «Развитие образования»</a:t>
            </a:r>
          </a:p>
          <a:p>
            <a:pPr marL="514350" indent="-514350">
              <a:buFont typeface="+mj-lt"/>
              <a:buAutoNum type="arabicPeriod"/>
            </a:pPr>
            <a:endParaRPr lang="ru-RU" sz="2800" dirty="0" smtClean="0">
              <a:latin typeface="Arial Narrow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Arial Narrow" pitchFamily="34" charset="0"/>
              </a:rPr>
              <a:t>Моделирование профессиональной деятельности педагога в рамках реализации школьной программы перехода в эффективный режим функционирования и развития</a:t>
            </a:r>
          </a:p>
          <a:p>
            <a:pPr marL="514350" indent="-514350">
              <a:buFont typeface="+mj-lt"/>
              <a:buAutoNum type="arabicPeriod"/>
            </a:pPr>
            <a:endParaRPr lang="ru-RU" sz="2800" dirty="0" smtClean="0">
              <a:latin typeface="Arial Narrow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Arial Narrow" pitchFamily="34" charset="0"/>
              </a:rPr>
              <a:t>Как повысить качество преподавания?</a:t>
            </a:r>
            <a:br>
              <a:rPr lang="ru-RU" sz="2800" dirty="0" smtClean="0">
                <a:latin typeface="Arial Narrow" pitchFamily="34" charset="0"/>
              </a:rPr>
            </a:br>
            <a:r>
              <a:rPr lang="ru-RU" sz="2800" dirty="0" smtClean="0">
                <a:latin typeface="Arial Narrow" pitchFamily="34" charset="0"/>
              </a:rPr>
              <a:t>(конструктор)</a:t>
            </a:r>
            <a:endParaRPr lang="ru-RU" sz="2800" dirty="0">
              <a:latin typeface="Arial Narrow" pitchFamily="34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12231" y="344907"/>
            <a:ext cx="8640000" cy="900000"/>
          </a:xfrm>
          <a:prstGeom prst="rect">
            <a:avLst/>
          </a:prstGeom>
          <a:ln w="44450">
            <a:solidFill>
              <a:schemeClr val="accent1"/>
            </a:solidFill>
          </a:ln>
        </p:spPr>
        <p:txBody>
          <a:bodyPr vert="horz" lIns="91440" tIns="45720" rIns="91440" bIns="45720" rtlCol="0" anchor="ctr" anchorCtr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ПОВЕСТКА СЕМИНАРА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0199" y="1588191"/>
            <a:ext cx="8946573" cy="3585409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cs typeface="Aharoni" panose="02010803020104030203" pitchFamily="2" charset="-79"/>
              </a:rPr>
              <a:t>Реализация мероприятия п.2.2. ФЦПРО 2016-2020 и п.3.21 Государственной программы </a:t>
            </a:r>
            <a:br>
              <a:rPr lang="ru-RU" sz="3200" b="1" dirty="0" smtClean="0">
                <a:cs typeface="Aharoni" panose="02010803020104030203" pitchFamily="2" charset="-79"/>
              </a:rPr>
            </a:br>
            <a:r>
              <a:rPr lang="ru-RU" sz="3200" b="1" dirty="0" smtClean="0">
                <a:cs typeface="Aharoni" panose="02010803020104030203" pitchFamily="2" charset="-79"/>
              </a:rPr>
              <a:t>Краснодарского края «</a:t>
            </a:r>
            <a:r>
              <a:rPr lang="ru-RU" sz="3200" b="1" dirty="0">
                <a:cs typeface="Aharoni" panose="02010803020104030203" pitchFamily="2" charset="-79"/>
              </a:rPr>
              <a:t>Р</a:t>
            </a:r>
            <a:r>
              <a:rPr lang="ru-RU" sz="3200" b="1" dirty="0" smtClean="0">
                <a:cs typeface="Aharoni" panose="02010803020104030203" pitchFamily="2" charset="-79"/>
              </a:rPr>
              <a:t>азвитие образования»</a:t>
            </a:r>
            <a:endParaRPr lang="ru-RU" sz="3200" b="1" dirty="0">
              <a:cs typeface="Aharoni" panose="02010803020104030203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9137" y="453190"/>
            <a:ext cx="8640000" cy="900000"/>
          </a:xfrm>
          <a:ln w="44450">
            <a:solidFill>
              <a:schemeClr val="accent1"/>
            </a:solidFill>
          </a:ln>
        </p:spPr>
        <p:txBody>
          <a:bodyPr anchor="ctr" anchorCtr="0"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НАЧАЛО НАЧАЛ…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14" y="234044"/>
            <a:ext cx="2054669" cy="188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8378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7440" y="274638"/>
            <a:ext cx="8640000" cy="900000"/>
          </a:xfrm>
          <a:ln w="4445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spcBef>
                <a:spcPct val="20000"/>
              </a:spcBef>
            </a:pPr>
            <a:r>
              <a:rPr lang="ru-RU" sz="4000" b="1" dirty="0">
                <a:latin typeface="+mn-lt"/>
                <a:ea typeface="+mn-ea"/>
                <a:cs typeface="+mn-cs"/>
              </a:rPr>
              <a:t>ЦЕЛЬ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3134" y="2574758"/>
            <a:ext cx="8596668" cy="295976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/>
              <a:t>ОБЕСПЕЧЕНИЕ РАВНОГО ДОСТУПА К ПОЛУЧЕНИЮ КАЧЕСТВЕННОГО ОБЩЕГО ОБРАЗОВАНИЯ,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УЧЕБНОЙ УСПЕШНОСТИ КАЖДОГО РЕБЕНКА КРАСНОДАРСКОГО КРАЯ НЕЗАВИСИМО ОТ МЕСТА ЖИТЕЛЬСТВА, СОЦИАЛЬНОГО СТАТУСА И МАТЕРИАЛЬНОГО ПОЛОЖЕНИЯ СЕМЕЙ ШКОЛЬНИКОВ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14" y="234044"/>
            <a:ext cx="2054669" cy="188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8851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3945" y="1380537"/>
            <a:ext cx="8596668" cy="513370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/>
              <a:t>1.ФОРМИРОВАНИЕ ЭФФЕКТИВНЫХ МЕХАНИЗМОВ ВЫЯВЛЕНИЯ И ПОДДЕРЖКИ ШКОЛ В ЦЕЛЯХ ПОВЫШЕНИЯ КАЧЕСТВА ОБРАЗОВАНИЯ;</a:t>
            </a:r>
          </a:p>
          <a:p>
            <a:pPr>
              <a:buNone/>
            </a:pPr>
            <a:r>
              <a:rPr lang="ru-RU" sz="2400" dirty="0" smtClean="0"/>
              <a:t>2.ПРОВЕДЕНИЕ ДИАГНОСТИЧЕСКОГО ИССЛЕДОВАНИЯ ПО ИДЕНТИФИКАЦИИ ШКОЛ, РАБОТАЮЩИХ В СЛОЖНЫХ СОЦИАЛЬНЫХ УСЛОВИЯХ;</a:t>
            </a:r>
          </a:p>
          <a:p>
            <a:pPr>
              <a:buNone/>
            </a:pPr>
            <a:r>
              <a:rPr lang="ru-RU" sz="2400" dirty="0" smtClean="0"/>
              <a:t>3.РАЗРАБОТКА РЕГИОНАЛЬНОЙ, МУНИЦИПАЛЬНЫХ И ШКОЛЬНЫХ ПРОГРАММ ПОДДЕРЖКИ ШКОЛ;</a:t>
            </a:r>
          </a:p>
          <a:p>
            <a:pPr>
              <a:buNone/>
            </a:pPr>
            <a:r>
              <a:rPr lang="ru-RU" sz="2400" dirty="0" smtClean="0"/>
              <a:t>4.ФОРМИРОВАНИЕ ШКОЛЬНОЙ  ИНФРАСТРУКТУРЫ  ДЛЯ ПЕРЕВОДА ШКОЛЫ В РЕЖИМ ЭФФЕКТИВНОГО ФУНКЦИОНИРОВАНИЯ И  РАЗВИТИЯ;</a:t>
            </a:r>
          </a:p>
          <a:p>
            <a:pPr>
              <a:buNone/>
            </a:pPr>
            <a:r>
              <a:rPr lang="ru-RU" sz="2400" dirty="0" smtClean="0"/>
              <a:t>5.ПОВЫШЕНИЕ КАЧЕСТВА УПРАВЛЕНИЯ, ОБУЧЕНИЯ И УСЛОВИЙ ОРГАНИЗАЦИИ ДЕЯТЕЛЬНОСТИ.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827440" y="274638"/>
            <a:ext cx="8640000" cy="900000"/>
          </a:xfrm>
          <a:prstGeom prst="rect">
            <a:avLst/>
          </a:prstGeom>
          <a:ln w="44450"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ЗАДАЧИ  ПРОЕКТА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14" y="234044"/>
            <a:ext cx="2054669" cy="188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55298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200440"/>
            <a:ext cx="10572192" cy="422442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2900" dirty="0" smtClean="0"/>
              <a:t>1.СОГЛАШЕНИЕ О ПРЕДОСТАВЛЕНИИ СУБСИДИИ БЮДЖЕТУ КРАСНОДАРСКОГО КРАЯ ИЗ ФЕДЕРАЛЬНОГО БЮДЖЕТА… ОТ 18.02.1017 № 074-08-414.</a:t>
            </a:r>
          </a:p>
          <a:p>
            <a:pPr>
              <a:buNone/>
            </a:pPr>
            <a:r>
              <a:rPr lang="ru-RU" sz="2900" dirty="0" smtClean="0"/>
              <a:t>2.ПРИКАЗ МИНИСТЕРСТВА ОБРАЗОВАНИЯ, НАУКИ И МОЛОДЕЖНОЙ ПОЛИТИКИ  КРАСНОДАРСКОГО КРАЯ ОТ 15.03.2017 ГОДА  №1642 «О РЕАЛИЗАЦИИ МЕРОПРИЯТИЯ ГОСУДАРСТВЕННОЙ ПРОГРАММЫ КРАСНОДАРСКОГО КРАЯ «РАЗВИТИЕ ОБРАЗОВАНИЯ» в 2017 году.</a:t>
            </a:r>
          </a:p>
          <a:p>
            <a:pPr>
              <a:buNone/>
            </a:pPr>
            <a:r>
              <a:rPr lang="ru-RU" sz="2900" dirty="0" smtClean="0"/>
              <a:t>3.ПРИКАЗ ГОУ ИРО КРАСНОДАРСКОГО КРАЯ ОТ </a:t>
            </a:r>
            <a:r>
              <a:rPr lang="ru-RU" sz="2900" dirty="0"/>
              <a:t>12.04 </a:t>
            </a:r>
            <a:r>
              <a:rPr lang="ru-RU" sz="2900" dirty="0" smtClean="0"/>
              <a:t>2017 ГОДА </a:t>
            </a:r>
            <a:r>
              <a:rPr lang="ru-RU" sz="2900" dirty="0"/>
              <a:t>№</a:t>
            </a:r>
            <a:r>
              <a:rPr lang="ru-RU" sz="2900" dirty="0" smtClean="0"/>
              <a:t>61 «О РЕАЛИЗАЦИИ МЕРОПРИЯТИЯ  ГОСУДАРСТВЕННОЙ ПРОГРАММЫ КРАСНОДАРСКОГО КРАЯ «РАЗВИТИЕ ОБРАЗОВАНИЯ» В 2017 ГОДУ</a:t>
            </a:r>
            <a:r>
              <a:rPr lang="ru-RU" sz="2900" dirty="0" smtClean="0"/>
              <a:t>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3400" b="1" dirty="0" smtClean="0"/>
              <a:t>Муниципальные документы: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Приказ УО от 12.05.2017 года № 389 «</a:t>
            </a:r>
            <a:r>
              <a:rPr lang="ru-RU" dirty="0" smtClean="0"/>
              <a:t>О реализации мероприятия государственной программы </a:t>
            </a:r>
            <a:r>
              <a:rPr lang="ru-RU" dirty="0" smtClean="0"/>
              <a:t>Краснодарского </a:t>
            </a:r>
            <a:r>
              <a:rPr lang="ru-RU" dirty="0" smtClean="0"/>
              <a:t>края «Развитие образования» в 2017 году </a:t>
            </a:r>
            <a:r>
              <a:rPr lang="ru-RU" dirty="0" smtClean="0"/>
              <a:t>в </a:t>
            </a:r>
            <a:r>
              <a:rPr lang="ru-RU" dirty="0" smtClean="0"/>
              <a:t>Павловском </a:t>
            </a:r>
            <a:r>
              <a:rPr lang="ru-RU" dirty="0" smtClean="0"/>
              <a:t>районе»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/>
              <a:t>Приказ РИМЦ от 12.05.2017 года №116 «</a:t>
            </a:r>
            <a:r>
              <a:rPr lang="ru-RU" dirty="0" smtClean="0"/>
              <a:t>О проведении семинаров в рамках реализации регионального проекта «Повышение качества </a:t>
            </a:r>
            <a:r>
              <a:rPr lang="ru-RU" dirty="0" smtClean="0"/>
              <a:t>образования» </a:t>
            </a:r>
            <a:r>
              <a:rPr lang="ru-RU" dirty="0" smtClean="0"/>
              <a:t>в Павловском </a:t>
            </a:r>
            <a:r>
              <a:rPr lang="ru-RU" dirty="0" smtClean="0"/>
              <a:t>районе»</a:t>
            </a: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endParaRPr lang="ru-RU" sz="3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779294" y="432031"/>
            <a:ext cx="8640000" cy="900000"/>
          </a:xfrm>
          <a:prstGeom prst="rect">
            <a:avLst/>
          </a:prstGeom>
          <a:ln w="44450"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НОРМАТИВНЫЕ ДОКУМЕНТЫ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14" y="234044"/>
            <a:ext cx="2054669" cy="188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1188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947" y="2129589"/>
            <a:ext cx="11610474" cy="397042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/>
              <a:t>1. МОНИТОРИНГ ОБРАЗОВАТЕЛЬНЫХ РЕЗУЛЬТАТОВ И СОЦИАЛЬНЫХ УСЛОВИЙ РАБОТЫ ШКОЛ КРАСНОДАРСКОГО КРАЯ (ВХОДНОЙ-АПРЕЛЬ; ПРОМЕЖУТОЧНЫЙ –АВГУСТ; ИТОГОВЫЙ – ОКТЯБРЬ).</a:t>
            </a:r>
          </a:p>
          <a:p>
            <a:pPr>
              <a:buNone/>
            </a:pPr>
            <a:r>
              <a:rPr lang="ru-RU" sz="2400" dirty="0" smtClean="0"/>
              <a:t>2. РАЗРАБОТКА РЕГИОНАЛЬНОЙ, МУНИЦИПАЛЬНЫХ И ШКОЛЬНЫХ ПРОГРАММ ПОДДЕРЖКИ ШКОЛ.</a:t>
            </a:r>
          </a:p>
          <a:p>
            <a:pPr>
              <a:buNone/>
            </a:pPr>
            <a:r>
              <a:rPr lang="ru-RU" sz="2400" dirty="0" smtClean="0"/>
              <a:t>3. ПРОВЕДЕНИЕ МОДЕЛЬНЫХ СЕМИНАРОВ – 5 РЕГИОНАЛЬНЫХ; 11 – МУНИЦИПАЛЬНЫХ; 91 –  ШКОЛЬНЫХ.</a:t>
            </a:r>
          </a:p>
          <a:p>
            <a:pPr>
              <a:buNone/>
            </a:pPr>
            <a:r>
              <a:rPr lang="ru-RU" sz="2400" dirty="0" smtClean="0"/>
              <a:t>4. ПОВЫШЕНИЕ КВАЛИФИКАЦИИ – 400 ПЕДАГОГОВ – ПРЕДМЕТНИКОВ ИЗ 91 ШКОЛЫ.</a:t>
            </a:r>
          </a:p>
          <a:p>
            <a:pPr>
              <a:buNone/>
            </a:pPr>
            <a:r>
              <a:rPr lang="ru-RU" sz="2400" dirty="0" smtClean="0"/>
              <a:t>5. ПОВЫШЕНИЕ КВАЛИФИКАЦИИ 237 ДИРЕКТОРОВ, ЗАМЕСТИТЕЛЕЙ ДИРЕКТОРОВ ИЗ 117 ШКОЛ ( 91+ 26)</a:t>
            </a:r>
            <a:r>
              <a:rPr lang="ru-RU" dirty="0" smtClean="0"/>
              <a:t>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779294" y="432031"/>
            <a:ext cx="8640000" cy="900000"/>
          </a:xfrm>
          <a:prstGeom prst="rect">
            <a:avLst/>
          </a:prstGeom>
          <a:ln w="44450"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МЕРОПРИЯТИЯ ПРОЕКТА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14" y="234044"/>
            <a:ext cx="2054669" cy="188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3615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78323" y="2430378"/>
            <a:ext cx="8596668" cy="353879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РЕГИОНАЛЬНАЯ, МУНИЦИПАЛЬНЫЕ И ШКОЛЬНЫЕ ПРОГРАММЫ ПОДДЕРЖКИ ШКОЛ РАЗРАБАТЫВАЮТСЯ НА 2017-2020 ГОДЫ</a:t>
            </a:r>
            <a:endParaRPr lang="ru-RU" sz="28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779294" y="432031"/>
            <a:ext cx="8640000" cy="900000"/>
          </a:xfrm>
          <a:prstGeom prst="rect">
            <a:avLst/>
          </a:prstGeom>
          <a:ln w="44450"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ВАЖНО…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14" y="234044"/>
            <a:ext cx="2054669" cy="188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3983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7443755"/>
              </p:ext>
            </p:extLst>
          </p:nvPr>
        </p:nvGraphicFramePr>
        <p:xfrm>
          <a:off x="271849" y="238041"/>
          <a:ext cx="11726562" cy="624137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93124"/>
                <a:gridCol w="8806891"/>
                <a:gridCol w="2326547"/>
              </a:tblGrid>
              <a:tr h="27366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Arial Narrow" pitchFamily="34" charset="0"/>
                        </a:rPr>
                        <a:t>№</a:t>
                      </a:r>
                      <a:endParaRPr lang="ru-RU" sz="1900" b="1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Arial Narrow" pitchFamily="34" charset="0"/>
                        </a:rPr>
                        <a:t>Название семинара</a:t>
                      </a:r>
                      <a:endParaRPr lang="ru-RU" sz="1900" b="1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Arial Narrow" pitchFamily="34" charset="0"/>
                        </a:rPr>
                        <a:t>Время проведения</a:t>
                      </a:r>
                      <a:endParaRPr lang="ru-RU" sz="1900" b="1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</a:tr>
              <a:tr h="5501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Arial Narrow" pitchFamily="34" charset="0"/>
                        </a:rPr>
                        <a:t>1.</a:t>
                      </a:r>
                      <a:endParaRPr lang="ru-RU" sz="1900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Arial Narrow" pitchFamily="34" charset="0"/>
                        </a:rPr>
                        <a:t>Установочный региональный модельный семинар «Реализация мероприятия 2.2. ФЦПРО 2016–2020»</a:t>
                      </a:r>
                      <a:endParaRPr lang="ru-RU" sz="1900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Arial Narrow" pitchFamily="34" charset="0"/>
                        </a:rPr>
                        <a:t>13 апреля 2017 г.</a:t>
                      </a:r>
                      <a:endParaRPr lang="ru-RU" sz="1900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3163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Arial Narrow" pitchFamily="34" charset="0"/>
                        </a:rPr>
                        <a:t>2.</a:t>
                      </a:r>
                      <a:endParaRPr lang="ru-RU" sz="190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Arial Narrow" pitchFamily="34" charset="0"/>
                        </a:rPr>
                        <a:t>Региональный модельный семинар «Моделирование муниципальной программы поддержки школ и школьной программы перехода в эффективный режим функционирования и развития».</a:t>
                      </a:r>
                      <a:endParaRPr lang="ru-RU" sz="1900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Arial Narrow" pitchFamily="34" charset="0"/>
                        </a:rPr>
                        <a:t>11 мая 2017 г.</a:t>
                      </a:r>
                      <a:endParaRPr lang="ru-RU" sz="1900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985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Arial Narrow" pitchFamily="34" charset="0"/>
                        </a:rPr>
                        <a:t>3.</a:t>
                      </a:r>
                      <a:endParaRPr lang="ru-RU" sz="190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Arial Narrow" pitchFamily="34" charset="0"/>
                        </a:rPr>
                        <a:t>Муниципальный модельный семинар «Моделирование муниципальной программы поддержки школ и школьной программы перехода в эффективный режим функционирования и развития»</a:t>
                      </a:r>
                      <a:endParaRPr lang="ru-RU" sz="1900" b="1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Arial Narrow" pitchFamily="34" charset="0"/>
                        </a:rPr>
                        <a:t>15-10 мая или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Arial Narrow" pitchFamily="34" charset="0"/>
                        </a:rPr>
                        <a:t>с 26 мая по 1 июня</a:t>
                      </a:r>
                      <a:endParaRPr lang="ru-RU" sz="1900" b="1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</a:tr>
              <a:tr h="5501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Arial Narrow" pitchFamily="34" charset="0"/>
                        </a:rPr>
                        <a:t>4.</a:t>
                      </a:r>
                      <a:endParaRPr lang="ru-RU" sz="190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Arial Narrow" pitchFamily="34" charset="0"/>
                        </a:rPr>
                        <a:t>Семинары в школах: «Моделирование школьной программы перехода в эффективный режим функционирования и развития» (91 школа)</a:t>
                      </a:r>
                      <a:endParaRPr lang="ru-RU" sz="1900" b="1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Arial Narrow" pitchFamily="34" charset="0"/>
                        </a:rPr>
                        <a:t>Июнь</a:t>
                      </a:r>
                      <a:endParaRPr lang="ru-RU" sz="1900" b="1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</a:tr>
              <a:tr h="83163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 smtClean="0">
                          <a:effectLst/>
                          <a:latin typeface="Arial Narrow" pitchFamily="34" charset="0"/>
                        </a:rPr>
                        <a:t>5.</a:t>
                      </a:r>
                      <a:endParaRPr lang="ru-RU" sz="1900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Arial Narrow" pitchFamily="34" charset="0"/>
                        </a:rPr>
                        <a:t>Региональный семинар «Экспертно-консультативная деятельность базовых школ по моделированию программ перехода школы в эффективный режим функционирования и развития».</a:t>
                      </a:r>
                      <a:endParaRPr lang="ru-RU" sz="1900" b="1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Arial Narrow" pitchFamily="34" charset="0"/>
                        </a:rPr>
                        <a:t>Июнь</a:t>
                      </a:r>
                      <a:endParaRPr lang="ru-RU" sz="1900" b="1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</a:tr>
              <a:tr h="5168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 smtClean="0">
                          <a:effectLst/>
                          <a:latin typeface="Arial Narrow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900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Arial Narrow" pitchFamily="34" charset="0"/>
                        </a:rPr>
                        <a:t>Региональный семинар «Представление лучших управленческих и педагогических практик по поддержке школ и их перехода в эффективный режим функционирования и развития».</a:t>
                      </a:r>
                      <a:endParaRPr lang="ru-RU" sz="1900" b="1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  <a:latin typeface="Arial Narrow" pitchFamily="34" charset="0"/>
                        </a:rPr>
                        <a:t>Октябрь</a:t>
                      </a:r>
                      <a:endParaRPr lang="ru-RU" sz="1900" b="1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</a:tr>
              <a:tr h="4465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 smtClean="0">
                          <a:effectLst/>
                          <a:latin typeface="Arial Narrow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900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Arial Narrow" pitchFamily="34" charset="0"/>
                        </a:rPr>
                        <a:t>Региональный семинар «Представление лучших управленческих и педагогических практик по поддержке школ и их перехода в эффективный режим функционирования и развития».</a:t>
                      </a:r>
                      <a:endParaRPr lang="ru-RU" sz="1900" b="1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Arial Narrow" pitchFamily="34" charset="0"/>
                        </a:rPr>
                        <a:t>Октябрь</a:t>
                      </a:r>
                      <a:endParaRPr lang="ru-RU" sz="1900" b="1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</a:tr>
              <a:tr h="10292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 smtClean="0">
                          <a:effectLst/>
                          <a:latin typeface="Arial Narrow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1900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Arial Narrow" pitchFamily="34" charset="0"/>
                        </a:rPr>
                        <a:t>Межрегиональный семинар «Повышение качества образования в школах с низкими результатами и в школах, функционирующих в неблагоприятных социальных условиях, путем реализации регионального проекта и распространения его результата»</a:t>
                      </a:r>
                      <a:endParaRPr lang="ru-RU" sz="1900" b="1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Arial Narrow" pitchFamily="34" charset="0"/>
                        </a:rPr>
                        <a:t>Ноябрь</a:t>
                      </a:r>
                      <a:endParaRPr lang="ru-RU" sz="1900" b="1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9" marR="5714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4369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</TotalTime>
  <Words>1008</Words>
  <Application>Microsoft Office PowerPoint</Application>
  <PresentationFormat>Произвольный</PresentationFormat>
  <Paragraphs>126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Моделирование школьной программы перехода в эффективный режим функционирования и развития учреждения</vt:lpstr>
      <vt:lpstr>Слайд 2</vt:lpstr>
      <vt:lpstr>Реализация мероприятия п.2.2. ФЦПРО 2016-2020 и п.3.21 Государственной программы  Краснодарского края «Развитие образования»</vt:lpstr>
      <vt:lpstr>ЦЕЛЬ ПРОЕКТА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Критерии и показатели результативности и эффективности школьных программ поддержки</vt:lpstr>
      <vt:lpstr>Критерии и показатели результативности и эффективности школьных программ поддержки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мероприятия п.2.2. ФЦПРО 2016-2020 и п.3.21 Государственной программы Краснодарского края «Развитие образования»</dc:title>
  <dc:creator>Татьяна Г. Навазова</dc:creator>
  <cp:lastModifiedBy>1</cp:lastModifiedBy>
  <cp:revision>25</cp:revision>
  <dcterms:created xsi:type="dcterms:W3CDTF">2017-04-10T15:57:57Z</dcterms:created>
  <dcterms:modified xsi:type="dcterms:W3CDTF">2017-05-15T09:40:00Z</dcterms:modified>
</cp:coreProperties>
</file>