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7" r:id="rId9"/>
    <p:sldId id="265" r:id="rId10"/>
    <p:sldId id="266" r:id="rId11"/>
    <p:sldId id="269" r:id="rId12"/>
    <p:sldId id="270" r:id="rId13"/>
    <p:sldId id="271" r:id="rId14"/>
    <p:sldId id="272" r:id="rId15"/>
    <p:sldId id="268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6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666E5-9CB2-4E25-87F1-8CF9BF7C3D90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6FC91-3734-4309-8331-C7516D9F0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357430"/>
            <a:ext cx="7772400" cy="2643205"/>
          </a:xfrm>
          <a:ln w="50800">
            <a:solidFill>
              <a:schemeClr val="tx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Промежуточная оценка учреждения по организации работы по повышению качества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5429264"/>
            <a:ext cx="4843474" cy="99535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Совещание директоров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21.12.2018 года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838200" y="481002"/>
            <a:ext cx="1600200" cy="1447800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 dirty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" y="1061728"/>
          <a:ext cx="8858284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6982"/>
                <a:gridCol w="906759"/>
                <a:gridCol w="1917657"/>
                <a:gridCol w="802621"/>
                <a:gridCol w="1674017"/>
                <a:gridCol w="1421026"/>
                <a:gridCol w="12992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русскому языку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8-9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ВСОШ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11/4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5/3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11 класс, 29.11.18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9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" y="984908"/>
          <a:ext cx="9072567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5792"/>
                <a:gridCol w="857256"/>
                <a:gridCol w="1840263"/>
                <a:gridCol w="1397314"/>
                <a:gridCol w="1397314"/>
                <a:gridCol w="1397314"/>
                <a:gridCol w="13973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обществознанию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7-8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15/2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3/1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КДР по обществознанию, 11 класс, 12.12.18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8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1" y="857232"/>
          <a:ext cx="8929724" cy="4302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8669"/>
                <a:gridCol w="857256"/>
                <a:gridCol w="2000264"/>
                <a:gridCol w="1017593"/>
                <a:gridCol w="1375314"/>
                <a:gridCol w="1375314"/>
                <a:gridCol w="13753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обществознанию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7-8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1/1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3/1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КДР по обществознанию, 11 класс, 12.12.18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8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4 класс, 04.12.18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7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199850"/>
          <a:ext cx="8001057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9636"/>
                <a:gridCol w="1460047"/>
                <a:gridCol w="1460047"/>
                <a:gridCol w="1284841"/>
                <a:gridCol w="1343243"/>
                <a:gridCol w="13432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писавших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6-7 баллов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000" b="1" kern="1200" dirty="0" smtClean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635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4 класс, 04.12.18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7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1" y="912190"/>
          <a:ext cx="8715410" cy="4973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2702"/>
                <a:gridCol w="1462528"/>
                <a:gridCol w="1462528"/>
                <a:gridCol w="1605151"/>
                <a:gridCol w="1605151"/>
                <a:gridCol w="13673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писавших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6-7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баллов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000" b="1" kern="1200" dirty="0" smtClean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0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635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64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dirty="0" smtClean="0"/>
              <a:t>Что необходимо делать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3008"/>
            <a:ext cx="8715436" cy="5857892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latin typeface="Arial Narrow" pitchFamily="34" charset="0"/>
              </a:rPr>
              <a:t>Анализ получения отметки «2»: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кто получил отметку «2» (Ф.И. ребёнка); 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стабильность или случайность получения отметки «2» ребёнком (сравнение с результатами других оценочных процедур);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сравнение данной отметки с текущими отметками ребёнка (объективность оценивания учителем);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анализ количества баллов (степень пробелов в знаниях ребёнка, как близко к отметке «3» по количеству баллов).</a:t>
            </a:r>
          </a:p>
          <a:p>
            <a:pPr marL="514350" indent="-514350">
              <a:buNone/>
            </a:pPr>
            <a:r>
              <a:rPr lang="ru-RU" b="1" dirty="0" smtClean="0">
                <a:latin typeface="Arial Narrow" pitchFamily="34" charset="0"/>
              </a:rPr>
              <a:t>2. Сверка с данными по нахождению ребёнка в «группе риска».</a:t>
            </a:r>
          </a:p>
          <a:p>
            <a:pPr marL="514350" indent="-514350">
              <a:buNone/>
            </a:pPr>
            <a:r>
              <a:rPr lang="ru-RU" b="1" dirty="0" smtClean="0">
                <a:latin typeface="Arial Narrow" pitchFamily="34" charset="0"/>
              </a:rPr>
              <a:t>3. Собеседование с педагогом по вопросам: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причины получения ребёнком отметки «2»;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выявленные проблемные зоны по предмету у ребёнка;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предпринятые действия учителя и достигнутые результаты;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соотнесение ответов педагога с предварительным анализом получения отметки «2».</a:t>
            </a:r>
          </a:p>
          <a:p>
            <a:pPr marL="514350" indent="-514350">
              <a:buNone/>
            </a:pPr>
            <a:r>
              <a:rPr lang="ru-RU" b="1" dirty="0" smtClean="0">
                <a:latin typeface="Arial Narrow" pitchFamily="34" charset="0"/>
              </a:rPr>
              <a:t>4.  Принятие управленческих решений </a:t>
            </a:r>
            <a:r>
              <a:rPr lang="ru-RU" dirty="0" smtClean="0">
                <a:latin typeface="Arial Narrow" pitchFamily="34" charset="0"/>
              </a:rPr>
              <a:t>(проверка диагностических карт, посещение уроков и дополнительных занятий, собеседование с родителями, повышение квалификации педагога, наставничество, </a:t>
            </a:r>
            <a:r>
              <a:rPr lang="ru-RU" dirty="0" err="1" smtClean="0">
                <a:latin typeface="Arial Narrow" pitchFamily="34" charset="0"/>
              </a:rPr>
              <a:t>взаимопосещение</a:t>
            </a:r>
            <a:r>
              <a:rPr lang="ru-RU" dirty="0" smtClean="0">
                <a:latin typeface="Arial Narrow" pitchFamily="34" charset="0"/>
              </a:rPr>
              <a:t> уроков, направление ребёнка на ПМПК и т.д.).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20.12.2018 года семинар-практикум «Классный час как единица воспитательного процесса в современной школе»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31995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Присутствовали школы № 2, 4, 8, 9, 10, 11, 12, 15, 17 (10 чел.)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консультационных пунктов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Приказ </a:t>
            </a:r>
            <a:r>
              <a:rPr lang="ru-RU" smtClean="0"/>
              <a:t>УО </a:t>
            </a:r>
            <a:r>
              <a:rPr lang="ru-RU" smtClean="0"/>
              <a:t>от 12.11.2018 года </a:t>
            </a:r>
            <a:r>
              <a:rPr lang="ru-RU" smtClean="0"/>
              <a:t>№ </a:t>
            </a:r>
            <a:r>
              <a:rPr lang="ru-RU" smtClean="0"/>
              <a:t>987 «Об </a:t>
            </a:r>
            <a:r>
              <a:rPr lang="ru-RU" dirty="0" smtClean="0"/>
              <a:t>организации консультационного пункта по информатике»</a:t>
            </a:r>
          </a:p>
          <a:p>
            <a:r>
              <a:rPr lang="ru-RU" dirty="0" smtClean="0"/>
              <a:t>Приказ  УО от 09.11.2018 года № 978 «Об организации консультационных пунктов для мотивированных учащихся 11 класса»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876" y="71414"/>
            <a:ext cx="9429784" cy="1143000"/>
          </a:xfrm>
        </p:spPr>
        <p:txBody>
          <a:bodyPr>
            <a:noAutofit/>
          </a:bodyPr>
          <a:lstStyle/>
          <a:p>
            <a:r>
              <a:rPr lang="ru-RU" sz="3500" dirty="0" smtClean="0"/>
              <a:t>Письмо РИМЦ от  </a:t>
            </a:r>
            <a:r>
              <a:rPr lang="ru-RU" sz="3500" dirty="0"/>
              <a:t>06.11.2018 года № </a:t>
            </a:r>
            <a:r>
              <a:rPr lang="ru-RU" sz="3500" dirty="0" smtClean="0"/>
              <a:t>591 </a:t>
            </a:r>
            <a:br>
              <a:rPr lang="ru-RU" sz="3500" dirty="0" smtClean="0"/>
            </a:br>
            <a:r>
              <a:rPr lang="ru-RU" sz="3500" dirty="0" smtClean="0"/>
              <a:t>«</a:t>
            </a:r>
            <a:r>
              <a:rPr lang="ru-RU" sz="3500" dirty="0"/>
              <a:t>О группах </a:t>
            </a:r>
            <a:r>
              <a:rPr lang="ru-RU" sz="3500" dirty="0" smtClean="0"/>
              <a:t>обучающихся для </a:t>
            </a:r>
            <a:r>
              <a:rPr lang="ru-RU" sz="3500" dirty="0"/>
              <a:t>подготовки к </a:t>
            </a:r>
            <a:r>
              <a:rPr lang="ru-RU" sz="3500" dirty="0" smtClean="0"/>
              <a:t>ГИА»</a:t>
            </a:r>
            <a:endParaRPr lang="ru-RU" sz="3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Предоставить списки обучающихся 11-х классов, мотивированных на получение высокого результата на ЕГЭ (от 70 и выше баллов), имеющих отметки «4» и «5» по предмету, </a:t>
            </a:r>
            <a:r>
              <a:rPr lang="ru-RU" sz="2400" b="1" dirty="0">
                <a:solidFill>
                  <a:srgbClr val="FF0000"/>
                </a:solidFill>
              </a:rPr>
              <a:t>желающих посещать межшкольный факультатив по предмету.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Посещение консультационного пункта, 11 класс, обществознание, 14.12.18 г.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001056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4043"/>
                <a:gridCol w="3646482"/>
                <a:gridCol w="31405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№ ОО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Кол-во детей по заявке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Кол-во детей по факту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2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7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8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5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10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11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12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14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3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Narrow" pitchFamily="34" charset="0"/>
                        </a:rPr>
                        <a:t>3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27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11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76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9 класс, 28.11.18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6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2" y="1156356"/>
          <a:ext cx="8929722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5570"/>
                <a:gridCol w="755594"/>
                <a:gridCol w="2203586"/>
                <a:gridCol w="1000132"/>
                <a:gridCol w="1500198"/>
                <a:gridCol w="1285884"/>
                <a:gridCol w="14287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русскому языку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5-6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5/3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712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63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39/18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7/4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1156356"/>
          <a:ext cx="8858311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1457"/>
                <a:gridCol w="790237"/>
                <a:gridCol w="2304520"/>
                <a:gridCol w="928694"/>
                <a:gridCol w="1428760"/>
                <a:gridCol w="1357322"/>
                <a:gridCol w="135732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русскому языку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5-6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6/3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712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39/18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7/4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142876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9 класс, 28.11.18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6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" y="857232"/>
          <a:ext cx="9072567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1131"/>
                <a:gridCol w="877993"/>
                <a:gridCol w="2059090"/>
                <a:gridCol w="1013886"/>
                <a:gridCol w="1390156"/>
                <a:gridCol w="1484223"/>
                <a:gridCol w="12960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математике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2-3 балла/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0-1 балл/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23/5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11/2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КДР по математике, 11 класс, 23.11.18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3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" y="857232"/>
          <a:ext cx="8858283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8666"/>
                <a:gridCol w="857256"/>
                <a:gridCol w="2010457"/>
                <a:gridCol w="1204253"/>
                <a:gridCol w="1326699"/>
                <a:gridCol w="1265476"/>
                <a:gridCol w="12654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математике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2-3 балла/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0-1 балл/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ВСОШ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23/5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11/2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КДР по математике, 11 класс, 23.11.18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3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3" y="913470"/>
          <a:ext cx="9072565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618"/>
                <a:gridCol w="850991"/>
                <a:gridCol w="1847332"/>
                <a:gridCol w="1413406"/>
                <a:gridCol w="1413406"/>
                <a:gridCol w="1413406"/>
                <a:gridCol w="141340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уч-ся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уч-ся в «группе риска» по русскому языку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Из них в группе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8-9 баллов/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0-2 балла/ 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1/1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2/2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11/4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5/3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МКР по русскому языку, 11 класс, 29.11.18 г.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«2» – от 0 до 9 баллов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1242</Words>
  <Application>Microsoft Office PowerPoint</Application>
  <PresentationFormat>Экран (4:3)</PresentationFormat>
  <Paragraphs>644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Промежуточная оценка учреждения по организации работы по повышению качества образования</vt:lpstr>
      <vt:lpstr>Работа консультационных пунктов</vt:lpstr>
      <vt:lpstr>Письмо РИМЦ от  06.11.2018 года № 591  «О группах обучающихся для подготовки к ГИА»</vt:lpstr>
      <vt:lpstr>Посещение консультационного пункта, 11 класс, обществознание, 14.12.18 г.</vt:lpstr>
      <vt:lpstr>МКР по русскому языку, 9 класс, 28.11.18 г. «2» – от 0 до 6 баллов</vt:lpstr>
      <vt:lpstr>МКР по русскому языку, 9 класс, 28.11.18 г. «2» – от 0 до 6 баллов</vt:lpstr>
      <vt:lpstr>КДР по математике, 11 класс, 23.11.18 г. «2» – от 0 до 3 баллов</vt:lpstr>
      <vt:lpstr>КДР по математике, 11 класс, 23.11.18 г. «2» – от 0 до 3 баллов</vt:lpstr>
      <vt:lpstr>МКР по русскому языку, 11 класс, 29.11.18 г. «2» – от 0 до 9 баллов</vt:lpstr>
      <vt:lpstr>МКР по русскому языку, 11 класс, 29.11.18 г. «2» – от 0 до 9 баллов</vt:lpstr>
      <vt:lpstr>КДР по обществознанию, 11 класс, 12.12.18 г. «2» – от 0 до 8 баллов</vt:lpstr>
      <vt:lpstr>КДР по обществознанию, 11 класс, 12.12.18 г. «2» – от 0 до 8 баллов</vt:lpstr>
      <vt:lpstr>МКР по русскому языку, 4 класс, 04.12.18 г. «2» – от 0 до 7 баллов</vt:lpstr>
      <vt:lpstr>МКР по русскому языку, 4 класс, 04.12.18 г. «2» – от 0 до 7 баллов</vt:lpstr>
      <vt:lpstr>Что необходимо делать</vt:lpstr>
      <vt:lpstr>20.12.2018 года семинар-практикум «Классный час как единица воспитательного процесса в современной школе»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Промежуточная оценка учреждения по организации работы по повышению качества образования</dc:title>
  <dc:creator>1</dc:creator>
  <cp:lastModifiedBy>1</cp:lastModifiedBy>
  <cp:revision>7</cp:revision>
  <dcterms:created xsi:type="dcterms:W3CDTF">2018-12-18T11:05:42Z</dcterms:created>
  <dcterms:modified xsi:type="dcterms:W3CDTF">2018-12-20T13:06:36Z</dcterms:modified>
</cp:coreProperties>
</file>