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5"/>
  </p:notesMasterIdLst>
  <p:sldIdLst>
    <p:sldId id="256" r:id="rId2"/>
    <p:sldId id="300" r:id="rId3"/>
    <p:sldId id="257" r:id="rId4"/>
    <p:sldId id="258" r:id="rId5"/>
    <p:sldId id="272" r:id="rId6"/>
    <p:sldId id="277" r:id="rId7"/>
    <p:sldId id="278" r:id="rId8"/>
    <p:sldId id="260" r:id="rId9"/>
    <p:sldId id="291" r:id="rId10"/>
    <p:sldId id="283" r:id="rId11"/>
    <p:sldId id="286" r:id="rId12"/>
    <p:sldId id="285" r:id="rId13"/>
    <p:sldId id="284" r:id="rId14"/>
    <p:sldId id="261" r:id="rId15"/>
    <p:sldId id="273" r:id="rId16"/>
    <p:sldId id="279" r:id="rId17"/>
    <p:sldId id="294" r:id="rId18"/>
    <p:sldId id="295" r:id="rId19"/>
    <p:sldId id="296" r:id="rId20"/>
    <p:sldId id="297" r:id="rId21"/>
    <p:sldId id="298" r:id="rId22"/>
    <p:sldId id="299" r:id="rId23"/>
    <p:sldId id="265" r:id="rId24"/>
    <p:sldId id="266" r:id="rId25"/>
    <p:sldId id="264" r:id="rId26"/>
    <p:sldId id="268" r:id="rId27"/>
    <p:sldId id="269" r:id="rId28"/>
    <p:sldId id="270" r:id="rId29"/>
    <p:sldId id="271" r:id="rId30"/>
    <p:sldId id="292" r:id="rId31"/>
    <p:sldId id="293" r:id="rId32"/>
    <p:sldId id="280" r:id="rId33"/>
    <p:sldId id="276" r:id="rId34"/>
  </p:sldIdLst>
  <p:sldSz cx="9144000" cy="6858000" type="screen4x3"/>
  <p:notesSz cx="6742113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0317" autoAdjust="0"/>
  </p:normalViewPr>
  <p:slideViewPr>
    <p:cSldViewPr>
      <p:cViewPr>
        <p:scale>
          <a:sx n="70" d="100"/>
          <a:sy n="70" d="100"/>
        </p:scale>
        <p:origin x="-116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9E35A38-23FA-4910-A45F-7BBCB75C5098}" type="doc">
      <dgm:prSet loTypeId="urn:microsoft.com/office/officeart/2005/8/layout/matrix1" loCatId="matrix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3D56362E-967C-426A-BED9-670DEC055159}">
      <dgm:prSet phldrT="[Текст]"/>
      <dgm:spPr>
        <a:solidFill>
          <a:srgbClr val="92D050"/>
        </a:solidFill>
      </dgm:spPr>
      <dgm:t>
        <a:bodyPr/>
        <a:lstStyle/>
        <a:p>
          <a:r>
            <a:rPr lang="ru-RU" dirty="0" smtClean="0"/>
            <a:t>Учить учиться, урок в школе</a:t>
          </a:r>
          <a:endParaRPr lang="ru-RU" dirty="0"/>
        </a:p>
      </dgm:t>
    </dgm:pt>
    <dgm:pt modelId="{90E3132A-C348-4F4D-9004-B95135EF9C9A}" type="parTrans" cxnId="{F88A09ED-5356-4458-B848-669753C15ACA}">
      <dgm:prSet/>
      <dgm:spPr/>
      <dgm:t>
        <a:bodyPr/>
        <a:lstStyle/>
        <a:p>
          <a:endParaRPr lang="ru-RU"/>
        </a:p>
      </dgm:t>
    </dgm:pt>
    <dgm:pt modelId="{59A00093-A741-4ED7-8262-E14CCD2A71FF}" type="sibTrans" cxnId="{F88A09ED-5356-4458-B848-669753C15ACA}">
      <dgm:prSet/>
      <dgm:spPr/>
      <dgm:t>
        <a:bodyPr/>
        <a:lstStyle/>
        <a:p>
          <a:endParaRPr lang="ru-RU"/>
        </a:p>
      </dgm:t>
    </dgm:pt>
    <dgm:pt modelId="{0880F22C-F08F-454B-8D54-4605E40F6B64}">
      <dgm:prSet phldrT="[Текст]"/>
      <dgm:spPr/>
      <dgm:t>
        <a:bodyPr/>
        <a:lstStyle/>
        <a:p>
          <a:r>
            <a:rPr lang="ru-RU" dirty="0" smtClean="0"/>
            <a:t>Профессионализм и развитие персонала</a:t>
          </a:r>
          <a:endParaRPr lang="ru-RU" dirty="0"/>
        </a:p>
      </dgm:t>
    </dgm:pt>
    <dgm:pt modelId="{57CEE29A-9F26-4E1E-8D0D-9FC20CA2C6DE}" type="parTrans" cxnId="{32DEB264-5B20-4FD9-BE85-E72B7F247DAF}">
      <dgm:prSet/>
      <dgm:spPr/>
      <dgm:t>
        <a:bodyPr/>
        <a:lstStyle/>
        <a:p>
          <a:endParaRPr lang="ru-RU"/>
        </a:p>
      </dgm:t>
    </dgm:pt>
    <dgm:pt modelId="{14BD74D6-7BBA-4700-B17D-AFA74302F1E7}" type="sibTrans" cxnId="{32DEB264-5B20-4FD9-BE85-E72B7F247DAF}">
      <dgm:prSet/>
      <dgm:spPr/>
      <dgm:t>
        <a:bodyPr/>
        <a:lstStyle/>
        <a:p>
          <a:endParaRPr lang="ru-RU"/>
        </a:p>
      </dgm:t>
    </dgm:pt>
    <dgm:pt modelId="{14BF1C09-0496-42AE-9540-F49A4C5F5758}">
      <dgm:prSet phldrT="[Текст]"/>
      <dgm:spPr/>
      <dgm:t>
        <a:bodyPr/>
        <a:lstStyle/>
        <a:p>
          <a:r>
            <a:rPr lang="ru-RU" dirty="0" smtClean="0"/>
            <a:t>Жизненное пространство класса и школы </a:t>
          </a:r>
          <a:endParaRPr lang="ru-RU" dirty="0"/>
        </a:p>
      </dgm:t>
    </dgm:pt>
    <dgm:pt modelId="{ED448383-FC5B-40F0-A27B-E0A6BAC986C3}" type="parTrans" cxnId="{5E7E6662-71C8-435D-9AFA-0733E584C484}">
      <dgm:prSet/>
      <dgm:spPr/>
      <dgm:t>
        <a:bodyPr/>
        <a:lstStyle/>
        <a:p>
          <a:endParaRPr lang="ru-RU"/>
        </a:p>
      </dgm:t>
    </dgm:pt>
    <dgm:pt modelId="{BFEA8043-B371-48C0-B637-BEE4E6DF48F3}" type="sibTrans" cxnId="{5E7E6662-71C8-435D-9AFA-0733E584C484}">
      <dgm:prSet/>
      <dgm:spPr/>
      <dgm:t>
        <a:bodyPr/>
        <a:lstStyle/>
        <a:p>
          <a:endParaRPr lang="ru-RU"/>
        </a:p>
      </dgm:t>
    </dgm:pt>
    <dgm:pt modelId="{B79E9451-E241-426C-B2DF-6F7C8A0AFB46}">
      <dgm:prSet phldrT="[Текст]"/>
      <dgm:spPr/>
      <dgm:t>
        <a:bodyPr/>
        <a:lstStyle/>
        <a:p>
          <a:r>
            <a:rPr lang="ru-RU" dirty="0" smtClean="0"/>
            <a:t>Школьный менеджмент</a:t>
          </a:r>
          <a:endParaRPr lang="ru-RU" dirty="0"/>
        </a:p>
      </dgm:t>
    </dgm:pt>
    <dgm:pt modelId="{AC7B653C-1E0B-4D3F-98D6-9A97EEB851C3}" type="parTrans" cxnId="{3A0FD2A8-82E7-41FA-BDAE-E6FDE825968D}">
      <dgm:prSet/>
      <dgm:spPr/>
      <dgm:t>
        <a:bodyPr/>
        <a:lstStyle/>
        <a:p>
          <a:endParaRPr lang="ru-RU"/>
        </a:p>
      </dgm:t>
    </dgm:pt>
    <dgm:pt modelId="{A8ABBC26-3102-4AF7-9D15-E137F08A8B77}" type="sibTrans" cxnId="{3A0FD2A8-82E7-41FA-BDAE-E6FDE825968D}">
      <dgm:prSet/>
      <dgm:spPr/>
      <dgm:t>
        <a:bodyPr/>
        <a:lstStyle/>
        <a:p>
          <a:endParaRPr lang="ru-RU"/>
        </a:p>
      </dgm:t>
    </dgm:pt>
    <dgm:pt modelId="{D53AE23D-90D3-49F4-9A92-CFDFC2CF62E3}">
      <dgm:prSet/>
      <dgm:spPr/>
      <dgm:t>
        <a:bodyPr/>
        <a:lstStyle/>
        <a:p>
          <a:endParaRPr lang="ru-RU" dirty="0"/>
        </a:p>
      </dgm:t>
    </dgm:pt>
    <dgm:pt modelId="{F6236F77-40E8-4CB8-B528-6FFC1A124015}" type="sibTrans" cxnId="{098B8A60-9DDA-44E3-B440-C5D505D6D755}">
      <dgm:prSet/>
      <dgm:spPr/>
      <dgm:t>
        <a:bodyPr/>
        <a:lstStyle/>
        <a:p>
          <a:endParaRPr lang="ru-RU"/>
        </a:p>
      </dgm:t>
    </dgm:pt>
    <dgm:pt modelId="{F362DE24-2595-4014-862F-1E05E50276F8}" type="parTrans" cxnId="{098B8A60-9DDA-44E3-B440-C5D505D6D755}">
      <dgm:prSet/>
      <dgm:spPr/>
      <dgm:t>
        <a:bodyPr/>
        <a:lstStyle/>
        <a:p>
          <a:endParaRPr lang="ru-RU"/>
        </a:p>
      </dgm:t>
    </dgm:pt>
    <dgm:pt modelId="{40E004B4-64AB-431E-86A0-6664579AFE88}">
      <dgm:prSet phldrT="[Текст]"/>
      <dgm:spPr/>
      <dgm:t>
        <a:bodyPr/>
        <a:lstStyle/>
        <a:p>
          <a:r>
            <a:rPr lang="ru-RU" dirty="0" smtClean="0"/>
            <a:t>Школьное партнёрство и внешние связи </a:t>
          </a:r>
          <a:endParaRPr lang="ru-RU" dirty="0"/>
        </a:p>
      </dgm:t>
    </dgm:pt>
    <dgm:pt modelId="{C5BD6B4C-29EF-48E1-9D01-EB125DA2AC7E}" type="sibTrans" cxnId="{0FB8E5E3-C1F0-4DD6-9ACF-6046E394BA3E}">
      <dgm:prSet/>
      <dgm:spPr/>
      <dgm:t>
        <a:bodyPr/>
        <a:lstStyle/>
        <a:p>
          <a:endParaRPr lang="ru-RU"/>
        </a:p>
      </dgm:t>
    </dgm:pt>
    <dgm:pt modelId="{266F4B6A-5A1A-4EC4-A19C-4CFAC226CE50}" type="parTrans" cxnId="{0FB8E5E3-C1F0-4DD6-9ACF-6046E394BA3E}">
      <dgm:prSet/>
      <dgm:spPr/>
      <dgm:t>
        <a:bodyPr/>
        <a:lstStyle/>
        <a:p>
          <a:endParaRPr lang="ru-RU"/>
        </a:p>
      </dgm:t>
    </dgm:pt>
    <dgm:pt modelId="{FCBCEEDD-36DA-4CEF-8EEE-EDCC5D8B0000}">
      <dgm:prSet/>
      <dgm:spPr/>
      <dgm:t>
        <a:bodyPr/>
        <a:lstStyle/>
        <a:p>
          <a:endParaRPr lang="ru-RU" dirty="0"/>
        </a:p>
      </dgm:t>
    </dgm:pt>
    <dgm:pt modelId="{2D426072-77B7-44C5-AB22-7B68036162A3}" type="parTrans" cxnId="{00033D7E-DDE5-4A03-A168-F43076CE5D18}">
      <dgm:prSet/>
      <dgm:spPr/>
      <dgm:t>
        <a:bodyPr/>
        <a:lstStyle/>
        <a:p>
          <a:endParaRPr lang="ru-RU"/>
        </a:p>
      </dgm:t>
    </dgm:pt>
    <dgm:pt modelId="{89B10F32-F964-4E53-A4C4-0BA08377DA10}" type="sibTrans" cxnId="{00033D7E-DDE5-4A03-A168-F43076CE5D18}">
      <dgm:prSet/>
      <dgm:spPr/>
      <dgm:t>
        <a:bodyPr/>
        <a:lstStyle/>
        <a:p>
          <a:endParaRPr lang="ru-RU"/>
        </a:p>
      </dgm:t>
    </dgm:pt>
    <dgm:pt modelId="{6B55FBC3-2404-4536-B167-0192D375D621}" type="pres">
      <dgm:prSet presAssocID="{E9E35A38-23FA-4910-A45F-7BBCB75C5098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6AC20EF-E076-413D-B4DB-3AE119D41856}" type="pres">
      <dgm:prSet presAssocID="{E9E35A38-23FA-4910-A45F-7BBCB75C5098}" presName="matrix" presStyleCnt="0"/>
      <dgm:spPr/>
    </dgm:pt>
    <dgm:pt modelId="{81449C2F-6DD1-407A-9046-6981194D9A2A}" type="pres">
      <dgm:prSet presAssocID="{E9E35A38-23FA-4910-A45F-7BBCB75C5098}" presName="tile1" presStyleLbl="node1" presStyleIdx="0" presStyleCnt="4"/>
      <dgm:spPr/>
      <dgm:t>
        <a:bodyPr/>
        <a:lstStyle/>
        <a:p>
          <a:endParaRPr lang="ru-RU"/>
        </a:p>
      </dgm:t>
    </dgm:pt>
    <dgm:pt modelId="{BBED3CC0-2EA5-4388-B7B5-175940235886}" type="pres">
      <dgm:prSet presAssocID="{E9E35A38-23FA-4910-A45F-7BBCB75C5098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CDC166-9997-4D96-9859-755C1EF50739}" type="pres">
      <dgm:prSet presAssocID="{E9E35A38-23FA-4910-A45F-7BBCB75C5098}" presName="tile2" presStyleLbl="node1" presStyleIdx="1" presStyleCnt="4"/>
      <dgm:spPr/>
      <dgm:t>
        <a:bodyPr/>
        <a:lstStyle/>
        <a:p>
          <a:endParaRPr lang="ru-RU"/>
        </a:p>
      </dgm:t>
    </dgm:pt>
    <dgm:pt modelId="{2605572C-67EF-4F1C-9F2C-F756BFEC99DE}" type="pres">
      <dgm:prSet presAssocID="{E9E35A38-23FA-4910-A45F-7BBCB75C5098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F8D83F-50C6-4BB9-BB6F-DE7BE6E18781}" type="pres">
      <dgm:prSet presAssocID="{E9E35A38-23FA-4910-A45F-7BBCB75C5098}" presName="tile3" presStyleLbl="node1" presStyleIdx="2" presStyleCnt="4"/>
      <dgm:spPr/>
      <dgm:t>
        <a:bodyPr/>
        <a:lstStyle/>
        <a:p>
          <a:endParaRPr lang="ru-RU"/>
        </a:p>
      </dgm:t>
    </dgm:pt>
    <dgm:pt modelId="{9FC8636C-12B9-4516-9EA9-97A3BCD0E099}" type="pres">
      <dgm:prSet presAssocID="{E9E35A38-23FA-4910-A45F-7BBCB75C5098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2B99A0-2227-4129-B8F0-9D2943980656}" type="pres">
      <dgm:prSet presAssocID="{E9E35A38-23FA-4910-A45F-7BBCB75C5098}" presName="tile4" presStyleLbl="node1" presStyleIdx="3" presStyleCnt="4"/>
      <dgm:spPr/>
      <dgm:t>
        <a:bodyPr/>
        <a:lstStyle/>
        <a:p>
          <a:endParaRPr lang="ru-RU"/>
        </a:p>
      </dgm:t>
    </dgm:pt>
    <dgm:pt modelId="{B35D8B77-688A-4EAC-AD38-0A798B28F847}" type="pres">
      <dgm:prSet presAssocID="{E9E35A38-23FA-4910-A45F-7BBCB75C5098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C7E2E3-DEE0-4CC7-AC6D-9F11A5239782}" type="pres">
      <dgm:prSet presAssocID="{E9E35A38-23FA-4910-A45F-7BBCB75C5098}" presName="centerTile" presStyleLbl="fgShp" presStyleIdx="0" presStyleCnt="1" custScaleX="109955" custScaleY="150545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1FDFBB10-37C9-44A6-807B-8A342AD115EC}" type="presOf" srcId="{3D56362E-967C-426A-BED9-670DEC055159}" destId="{54C7E2E3-DEE0-4CC7-AC6D-9F11A5239782}" srcOrd="0" destOrd="0" presId="urn:microsoft.com/office/officeart/2005/8/layout/matrix1"/>
    <dgm:cxn modelId="{0FB8E5E3-C1F0-4DD6-9ACF-6046E394BA3E}" srcId="{3D56362E-967C-426A-BED9-670DEC055159}" destId="{40E004B4-64AB-431E-86A0-6664579AFE88}" srcOrd="3" destOrd="0" parTransId="{266F4B6A-5A1A-4EC4-A19C-4CFAC226CE50}" sibTransId="{C5BD6B4C-29EF-48E1-9D01-EB125DA2AC7E}"/>
    <dgm:cxn modelId="{D883A9F6-B69B-4B0A-B34C-8C7FB974CE00}" type="presOf" srcId="{40E004B4-64AB-431E-86A0-6664579AFE88}" destId="{682B99A0-2227-4129-B8F0-9D2943980656}" srcOrd="0" destOrd="0" presId="urn:microsoft.com/office/officeart/2005/8/layout/matrix1"/>
    <dgm:cxn modelId="{2CA81C64-CDE9-4189-8D30-55CE501CE4A5}" type="presOf" srcId="{B79E9451-E241-426C-B2DF-6F7C8A0AFB46}" destId="{9FC8636C-12B9-4516-9EA9-97A3BCD0E099}" srcOrd="1" destOrd="0" presId="urn:microsoft.com/office/officeart/2005/8/layout/matrix1"/>
    <dgm:cxn modelId="{5E7E6662-71C8-435D-9AFA-0733E584C484}" srcId="{3D56362E-967C-426A-BED9-670DEC055159}" destId="{14BF1C09-0496-42AE-9540-F49A4C5F5758}" srcOrd="1" destOrd="0" parTransId="{ED448383-FC5B-40F0-A27B-E0A6BAC986C3}" sibTransId="{BFEA8043-B371-48C0-B637-BEE4E6DF48F3}"/>
    <dgm:cxn modelId="{00033D7E-DDE5-4A03-A168-F43076CE5D18}" srcId="{E9E35A38-23FA-4910-A45F-7BBCB75C5098}" destId="{FCBCEEDD-36DA-4CEF-8EEE-EDCC5D8B0000}" srcOrd="1" destOrd="0" parTransId="{2D426072-77B7-44C5-AB22-7B68036162A3}" sibTransId="{89B10F32-F964-4E53-A4C4-0BA08377DA10}"/>
    <dgm:cxn modelId="{05A2F820-CBEC-4A27-848B-AB6C7F0535FA}" type="presOf" srcId="{0880F22C-F08F-454B-8D54-4605E40F6B64}" destId="{81449C2F-6DD1-407A-9046-6981194D9A2A}" srcOrd="0" destOrd="0" presId="urn:microsoft.com/office/officeart/2005/8/layout/matrix1"/>
    <dgm:cxn modelId="{F88A09ED-5356-4458-B848-669753C15ACA}" srcId="{E9E35A38-23FA-4910-A45F-7BBCB75C5098}" destId="{3D56362E-967C-426A-BED9-670DEC055159}" srcOrd="0" destOrd="0" parTransId="{90E3132A-C348-4F4D-9004-B95135EF9C9A}" sibTransId="{59A00093-A741-4ED7-8262-E14CCD2A71FF}"/>
    <dgm:cxn modelId="{500B7E94-4EAA-4671-B5A2-72252D3C134E}" type="presOf" srcId="{0880F22C-F08F-454B-8D54-4605E40F6B64}" destId="{BBED3CC0-2EA5-4388-B7B5-175940235886}" srcOrd="1" destOrd="0" presId="urn:microsoft.com/office/officeart/2005/8/layout/matrix1"/>
    <dgm:cxn modelId="{DD0F86A0-1A05-4073-84A1-E4FFB22E7D6A}" type="presOf" srcId="{E9E35A38-23FA-4910-A45F-7BBCB75C5098}" destId="{6B55FBC3-2404-4536-B167-0192D375D621}" srcOrd="0" destOrd="0" presId="urn:microsoft.com/office/officeart/2005/8/layout/matrix1"/>
    <dgm:cxn modelId="{ACFD10DD-B888-4415-9EE2-E7B7CB23911D}" type="presOf" srcId="{14BF1C09-0496-42AE-9540-F49A4C5F5758}" destId="{13CDC166-9997-4D96-9859-755C1EF50739}" srcOrd="0" destOrd="0" presId="urn:microsoft.com/office/officeart/2005/8/layout/matrix1"/>
    <dgm:cxn modelId="{4CF948CC-6B47-4D26-981D-7E04B7438FE5}" type="presOf" srcId="{14BF1C09-0496-42AE-9540-F49A4C5F5758}" destId="{2605572C-67EF-4F1C-9F2C-F756BFEC99DE}" srcOrd="1" destOrd="0" presId="urn:microsoft.com/office/officeart/2005/8/layout/matrix1"/>
    <dgm:cxn modelId="{098B8A60-9DDA-44E3-B440-C5D505D6D755}" srcId="{E9E35A38-23FA-4910-A45F-7BBCB75C5098}" destId="{D53AE23D-90D3-49F4-9A92-CFDFC2CF62E3}" srcOrd="2" destOrd="0" parTransId="{F362DE24-2595-4014-862F-1E05E50276F8}" sibTransId="{F6236F77-40E8-4CB8-B528-6FFC1A124015}"/>
    <dgm:cxn modelId="{3A0FD2A8-82E7-41FA-BDAE-E6FDE825968D}" srcId="{3D56362E-967C-426A-BED9-670DEC055159}" destId="{B79E9451-E241-426C-B2DF-6F7C8A0AFB46}" srcOrd="2" destOrd="0" parTransId="{AC7B653C-1E0B-4D3F-98D6-9A97EEB851C3}" sibTransId="{A8ABBC26-3102-4AF7-9D15-E137F08A8B77}"/>
    <dgm:cxn modelId="{00B3B366-DBC4-4E43-A7E2-C8D321B1E314}" type="presOf" srcId="{B79E9451-E241-426C-B2DF-6F7C8A0AFB46}" destId="{33F8D83F-50C6-4BB9-BB6F-DE7BE6E18781}" srcOrd="0" destOrd="0" presId="urn:microsoft.com/office/officeart/2005/8/layout/matrix1"/>
    <dgm:cxn modelId="{06ACDBBA-623A-4BF1-968F-97CB36526F98}" type="presOf" srcId="{40E004B4-64AB-431E-86A0-6664579AFE88}" destId="{B35D8B77-688A-4EAC-AD38-0A798B28F847}" srcOrd="1" destOrd="0" presId="urn:microsoft.com/office/officeart/2005/8/layout/matrix1"/>
    <dgm:cxn modelId="{32DEB264-5B20-4FD9-BE85-E72B7F247DAF}" srcId="{3D56362E-967C-426A-BED9-670DEC055159}" destId="{0880F22C-F08F-454B-8D54-4605E40F6B64}" srcOrd="0" destOrd="0" parTransId="{57CEE29A-9F26-4E1E-8D0D-9FC20CA2C6DE}" sibTransId="{14BD74D6-7BBA-4700-B17D-AFA74302F1E7}"/>
    <dgm:cxn modelId="{48457FE6-ED5F-459C-9C1E-0F9C85F7A9F3}" type="presParOf" srcId="{6B55FBC3-2404-4536-B167-0192D375D621}" destId="{36AC20EF-E076-413D-B4DB-3AE119D41856}" srcOrd="0" destOrd="0" presId="urn:microsoft.com/office/officeart/2005/8/layout/matrix1"/>
    <dgm:cxn modelId="{489DC902-D766-472E-A5C3-79CB0A293694}" type="presParOf" srcId="{36AC20EF-E076-413D-B4DB-3AE119D41856}" destId="{81449C2F-6DD1-407A-9046-6981194D9A2A}" srcOrd="0" destOrd="0" presId="urn:microsoft.com/office/officeart/2005/8/layout/matrix1"/>
    <dgm:cxn modelId="{439A0291-3C63-429F-979E-0A5F6273DB94}" type="presParOf" srcId="{36AC20EF-E076-413D-B4DB-3AE119D41856}" destId="{BBED3CC0-2EA5-4388-B7B5-175940235886}" srcOrd="1" destOrd="0" presId="urn:microsoft.com/office/officeart/2005/8/layout/matrix1"/>
    <dgm:cxn modelId="{EF93D087-6BCA-437D-AF9C-C1C0F3EB4F21}" type="presParOf" srcId="{36AC20EF-E076-413D-B4DB-3AE119D41856}" destId="{13CDC166-9997-4D96-9859-755C1EF50739}" srcOrd="2" destOrd="0" presId="urn:microsoft.com/office/officeart/2005/8/layout/matrix1"/>
    <dgm:cxn modelId="{C8C34621-B94A-42D4-8D44-82DD20DC17D1}" type="presParOf" srcId="{36AC20EF-E076-413D-B4DB-3AE119D41856}" destId="{2605572C-67EF-4F1C-9F2C-F756BFEC99DE}" srcOrd="3" destOrd="0" presId="urn:microsoft.com/office/officeart/2005/8/layout/matrix1"/>
    <dgm:cxn modelId="{4A305B4C-DCFA-42BE-A847-FC0CD09CA649}" type="presParOf" srcId="{36AC20EF-E076-413D-B4DB-3AE119D41856}" destId="{33F8D83F-50C6-4BB9-BB6F-DE7BE6E18781}" srcOrd="4" destOrd="0" presId="urn:microsoft.com/office/officeart/2005/8/layout/matrix1"/>
    <dgm:cxn modelId="{E99F1A06-728F-4CC7-9C8B-22C345F385F9}" type="presParOf" srcId="{36AC20EF-E076-413D-B4DB-3AE119D41856}" destId="{9FC8636C-12B9-4516-9EA9-97A3BCD0E099}" srcOrd="5" destOrd="0" presId="urn:microsoft.com/office/officeart/2005/8/layout/matrix1"/>
    <dgm:cxn modelId="{4BA0C01E-FFD5-4664-BBDC-C8238CA4B20F}" type="presParOf" srcId="{36AC20EF-E076-413D-B4DB-3AE119D41856}" destId="{682B99A0-2227-4129-B8F0-9D2943980656}" srcOrd="6" destOrd="0" presId="urn:microsoft.com/office/officeart/2005/8/layout/matrix1"/>
    <dgm:cxn modelId="{4DA58C5A-F2B0-481C-9D17-07F44F981142}" type="presParOf" srcId="{36AC20EF-E076-413D-B4DB-3AE119D41856}" destId="{B35D8B77-688A-4EAC-AD38-0A798B28F847}" srcOrd="7" destOrd="0" presId="urn:microsoft.com/office/officeart/2005/8/layout/matrix1"/>
    <dgm:cxn modelId="{87BC96CA-92E8-4C72-A56C-E599E11BF9DD}" type="presParOf" srcId="{6B55FBC3-2404-4536-B167-0192D375D621}" destId="{54C7E2E3-DEE0-4CC7-AC6D-9F11A5239782}" srcOrd="1" destOrd="0" presId="urn:microsoft.com/office/officeart/2005/8/layout/matrix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29A0A27-6254-46F8-8722-473D6FDC04C0}" type="doc">
      <dgm:prSet loTypeId="urn:microsoft.com/office/officeart/2008/layout/LinedList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598161B-39BA-4399-8B2E-FB0F1B81F8DF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000" b="1" dirty="0" smtClean="0"/>
            <a:t>Качество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000" b="1" dirty="0" smtClean="0"/>
            <a:t>результатов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000" b="1" dirty="0" smtClean="0"/>
            <a:t>обучения</a:t>
          </a:r>
          <a:endParaRPr lang="ru-RU" sz="2000" b="1" strike="noStrike" dirty="0"/>
        </a:p>
      </dgm:t>
    </dgm:pt>
    <dgm:pt modelId="{A6273560-2EF5-4357-A703-E27B921FC579}" type="parTrans" cxnId="{8B753530-16FE-4814-A618-35F08B759CC6}">
      <dgm:prSet/>
      <dgm:spPr/>
      <dgm:t>
        <a:bodyPr/>
        <a:lstStyle/>
        <a:p>
          <a:endParaRPr lang="ru-RU" sz="1400"/>
        </a:p>
      </dgm:t>
    </dgm:pt>
    <dgm:pt modelId="{EAA379B8-3996-43D2-B511-BE78BE12E8D1}" type="sibTrans" cxnId="{8B753530-16FE-4814-A618-35F08B759CC6}">
      <dgm:prSet/>
      <dgm:spPr/>
      <dgm:t>
        <a:bodyPr/>
        <a:lstStyle/>
        <a:p>
          <a:endParaRPr lang="ru-RU" sz="1400"/>
        </a:p>
      </dgm:t>
    </dgm:pt>
    <dgm:pt modelId="{5609ADA3-61AD-424A-8885-2B1C39C41E92}">
      <dgm:prSet phldrT="[Текст]" custT="1"/>
      <dgm:spPr/>
      <dgm:t>
        <a:bodyPr/>
        <a:lstStyle/>
        <a:p>
          <a:r>
            <a:rPr lang="ru-RU" sz="2000" b="1" dirty="0" smtClean="0"/>
            <a:t>Качество преподавания</a:t>
          </a:r>
          <a:endParaRPr lang="ru-RU" sz="2000" b="1" dirty="0"/>
        </a:p>
      </dgm:t>
    </dgm:pt>
    <dgm:pt modelId="{6E16C864-DCF0-4301-83C8-C0D146755E49}" type="parTrans" cxnId="{CF1F8D6F-57F5-484D-B36E-078050019E39}">
      <dgm:prSet/>
      <dgm:spPr/>
      <dgm:t>
        <a:bodyPr/>
        <a:lstStyle/>
        <a:p>
          <a:endParaRPr lang="ru-RU" sz="1400"/>
        </a:p>
      </dgm:t>
    </dgm:pt>
    <dgm:pt modelId="{B4C1AAAB-0A91-41F8-B58E-1ABF2D1948F4}" type="sibTrans" cxnId="{CF1F8D6F-57F5-484D-B36E-078050019E39}">
      <dgm:prSet/>
      <dgm:spPr/>
      <dgm:t>
        <a:bodyPr/>
        <a:lstStyle/>
        <a:p>
          <a:endParaRPr lang="ru-RU" sz="1400"/>
        </a:p>
      </dgm:t>
    </dgm:pt>
    <dgm:pt modelId="{5BD35C42-D408-4AAF-B1D3-6B0EE94C44E1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000" b="1" dirty="0" smtClean="0"/>
            <a:t>Качество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000" b="1" dirty="0" smtClean="0"/>
            <a:t>управления</a:t>
          </a:r>
          <a:endParaRPr lang="ru-RU" sz="2000" b="1" dirty="0"/>
        </a:p>
      </dgm:t>
    </dgm:pt>
    <dgm:pt modelId="{BEE8EBBD-5E8F-4A4B-AB26-7C40464AC04F}" type="parTrans" cxnId="{CC67F270-43D0-4785-BA45-D5FB64B9E232}">
      <dgm:prSet/>
      <dgm:spPr/>
      <dgm:t>
        <a:bodyPr/>
        <a:lstStyle/>
        <a:p>
          <a:endParaRPr lang="ru-RU" sz="1400"/>
        </a:p>
      </dgm:t>
    </dgm:pt>
    <dgm:pt modelId="{C499578D-E2E2-4592-B108-EB6D5F2A9665}" type="sibTrans" cxnId="{CC67F270-43D0-4785-BA45-D5FB64B9E232}">
      <dgm:prSet/>
      <dgm:spPr/>
      <dgm:t>
        <a:bodyPr/>
        <a:lstStyle/>
        <a:p>
          <a:endParaRPr lang="ru-RU" sz="1400"/>
        </a:p>
      </dgm:t>
    </dgm:pt>
    <dgm:pt modelId="{A97E5C36-B80B-414A-BAE6-E5F2B72D928A}">
      <dgm:prSet phldrT="[Текст]" custT="1"/>
      <dgm:spPr/>
      <dgm:t>
        <a:bodyPr/>
        <a:lstStyle/>
        <a:p>
          <a:r>
            <a:rPr lang="ru-RU" sz="1800" dirty="0" smtClean="0"/>
            <a:t>ЕГЭ</a:t>
          </a:r>
          <a:endParaRPr lang="ru-RU" sz="1800" dirty="0"/>
        </a:p>
      </dgm:t>
    </dgm:pt>
    <dgm:pt modelId="{A5E9CB18-B679-4F62-852C-7DF0CFA37E49}" type="parTrans" cxnId="{8EA21333-EC4F-4829-8472-56EF292E2EA1}">
      <dgm:prSet/>
      <dgm:spPr/>
      <dgm:t>
        <a:bodyPr/>
        <a:lstStyle/>
        <a:p>
          <a:endParaRPr lang="ru-RU" sz="1400"/>
        </a:p>
      </dgm:t>
    </dgm:pt>
    <dgm:pt modelId="{6720FC3D-70DC-49C6-8CB2-C40238C07A1A}" type="sibTrans" cxnId="{8EA21333-EC4F-4829-8472-56EF292E2EA1}">
      <dgm:prSet/>
      <dgm:spPr/>
      <dgm:t>
        <a:bodyPr/>
        <a:lstStyle/>
        <a:p>
          <a:endParaRPr lang="ru-RU" sz="1400"/>
        </a:p>
      </dgm:t>
    </dgm:pt>
    <dgm:pt modelId="{F5BD9593-B5A6-4B8E-BB32-79C2703269CA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dirty="0" smtClean="0">
              <a:latin typeface="Arial Narrow" pitchFamily="34" charset="0"/>
            </a:rPr>
            <a:t>ОГЭ</a:t>
          </a:r>
          <a:endParaRPr lang="ru-RU" sz="1800" dirty="0">
            <a:latin typeface="Arial Narrow" pitchFamily="34" charset="0"/>
          </a:endParaRPr>
        </a:p>
      </dgm:t>
    </dgm:pt>
    <dgm:pt modelId="{2AC102AC-33C7-4C2F-BE3E-DB02F5E6EB28}" type="parTrans" cxnId="{1D9B86E1-2DA9-4B31-9E2A-C6AD78DA4EE2}">
      <dgm:prSet/>
      <dgm:spPr/>
      <dgm:t>
        <a:bodyPr/>
        <a:lstStyle/>
        <a:p>
          <a:endParaRPr lang="ru-RU" sz="1400"/>
        </a:p>
      </dgm:t>
    </dgm:pt>
    <dgm:pt modelId="{FAA06F08-B58A-4D65-A675-0C73F57D23A8}" type="sibTrans" cxnId="{1D9B86E1-2DA9-4B31-9E2A-C6AD78DA4EE2}">
      <dgm:prSet/>
      <dgm:spPr/>
      <dgm:t>
        <a:bodyPr/>
        <a:lstStyle/>
        <a:p>
          <a:endParaRPr lang="ru-RU" sz="1400"/>
        </a:p>
      </dgm:t>
    </dgm:pt>
    <dgm:pt modelId="{BAF3E937-54C1-491C-9C5F-6169A73AD4B2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dirty="0" smtClean="0">
              <a:latin typeface="Arial Narrow" pitchFamily="34" charset="0"/>
            </a:rPr>
            <a:t>Доля участников олимпиад различного уровня</a:t>
          </a:r>
          <a:endParaRPr lang="ru-RU" sz="1800" dirty="0">
            <a:solidFill>
              <a:srgbClr val="FF0000"/>
            </a:solidFill>
            <a:latin typeface="Arial Narrow" pitchFamily="34" charset="0"/>
          </a:endParaRPr>
        </a:p>
      </dgm:t>
    </dgm:pt>
    <dgm:pt modelId="{13501DC0-0020-484F-9B8F-51AFF90D6075}" type="parTrans" cxnId="{DD443227-BC38-478E-AD84-49D40570372E}">
      <dgm:prSet/>
      <dgm:spPr/>
      <dgm:t>
        <a:bodyPr/>
        <a:lstStyle/>
        <a:p>
          <a:endParaRPr lang="ru-RU" sz="1400"/>
        </a:p>
      </dgm:t>
    </dgm:pt>
    <dgm:pt modelId="{B4F76F0D-D383-48D0-A529-CD39C0657FF0}" type="sibTrans" cxnId="{DD443227-BC38-478E-AD84-49D40570372E}">
      <dgm:prSet/>
      <dgm:spPr/>
      <dgm:t>
        <a:bodyPr/>
        <a:lstStyle/>
        <a:p>
          <a:endParaRPr lang="ru-RU" sz="1400"/>
        </a:p>
      </dgm:t>
    </dgm:pt>
    <dgm:pt modelId="{3093C492-3459-493F-AF12-ED0AC0D0E1F5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dirty="0" smtClean="0">
              <a:latin typeface="Arial Narrow" pitchFamily="34" charset="0"/>
            </a:rPr>
            <a:t>Доля вакансий педагогов</a:t>
          </a:r>
          <a:endParaRPr lang="ru-RU" sz="1800" dirty="0">
            <a:latin typeface="Arial Narrow" pitchFamily="34" charset="0"/>
          </a:endParaRPr>
        </a:p>
      </dgm:t>
    </dgm:pt>
    <dgm:pt modelId="{0BAE5AE3-5DA9-47CE-AF8B-8CE4419CB283}" type="parTrans" cxnId="{FA2EF4BB-D0D1-463C-A014-BA7649C44018}">
      <dgm:prSet/>
      <dgm:spPr/>
      <dgm:t>
        <a:bodyPr/>
        <a:lstStyle/>
        <a:p>
          <a:endParaRPr lang="ru-RU" sz="1400"/>
        </a:p>
      </dgm:t>
    </dgm:pt>
    <dgm:pt modelId="{2871F906-9F5E-4057-A4CE-0C01231E18F8}" type="sibTrans" cxnId="{FA2EF4BB-D0D1-463C-A014-BA7649C44018}">
      <dgm:prSet/>
      <dgm:spPr/>
      <dgm:t>
        <a:bodyPr/>
        <a:lstStyle/>
        <a:p>
          <a:endParaRPr lang="ru-RU" sz="1400"/>
        </a:p>
      </dgm:t>
    </dgm:pt>
    <dgm:pt modelId="{7134E3A5-56C0-4BD7-9CE9-7BB0C11B37FF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 dirty="0" smtClean="0">
              <a:latin typeface="Arial Narrow" pitchFamily="34" charset="0"/>
            </a:rPr>
            <a:t>Количество сетевых педагогических сообществ и </a:t>
          </a:r>
          <a:r>
            <a:rPr lang="ru-RU" sz="1600" dirty="0" err="1" smtClean="0">
              <a:latin typeface="Arial Narrow" pitchFamily="34" charset="0"/>
            </a:rPr>
            <a:t>тьюторского</a:t>
          </a:r>
          <a:r>
            <a:rPr lang="ru-RU" sz="1600" dirty="0" smtClean="0">
              <a:latin typeface="Arial Narrow" pitchFamily="34" charset="0"/>
            </a:rPr>
            <a:t> сопровождения развития профессионально-педагогических компетентностей, в которых участвует ОО</a:t>
          </a:r>
          <a:endParaRPr lang="ru-RU" sz="1600" dirty="0">
            <a:latin typeface="Arial Narrow" pitchFamily="34" charset="0"/>
          </a:endParaRPr>
        </a:p>
      </dgm:t>
    </dgm:pt>
    <dgm:pt modelId="{955CBC35-922C-47D6-B11C-23063AFD06FE}" type="parTrans" cxnId="{D49D1E23-421A-484A-A6D2-6CCAAB109A93}">
      <dgm:prSet/>
      <dgm:spPr/>
      <dgm:t>
        <a:bodyPr/>
        <a:lstStyle/>
        <a:p>
          <a:endParaRPr lang="ru-RU" sz="1400"/>
        </a:p>
      </dgm:t>
    </dgm:pt>
    <dgm:pt modelId="{9574811B-AD77-47E8-9C5B-737256DD4EE6}" type="sibTrans" cxnId="{D49D1E23-421A-484A-A6D2-6CCAAB109A93}">
      <dgm:prSet/>
      <dgm:spPr/>
      <dgm:t>
        <a:bodyPr/>
        <a:lstStyle/>
        <a:p>
          <a:endParaRPr lang="ru-RU" sz="1400"/>
        </a:p>
      </dgm:t>
    </dgm:pt>
    <dgm:pt modelId="{7BAFAE2E-6FA8-4521-B42C-84573CA046FE}">
      <dgm:prSet phldrT="[Текст]" custT="1"/>
      <dgm:spPr/>
      <dgm:t>
        <a:bodyPr/>
        <a:lstStyle/>
        <a:p>
          <a:r>
            <a:rPr lang="ru-RU" sz="1600" b="0" strike="noStrike" dirty="0" smtClean="0">
              <a:latin typeface="Arial Narrow" pitchFamily="34" charset="0"/>
            </a:rPr>
            <a:t>улучшение средних результатов </a:t>
          </a:r>
          <a:r>
            <a:rPr lang="ru-RU" sz="1600" b="1" strike="noStrike" dirty="0" smtClean="0">
              <a:latin typeface="Arial Narrow" pitchFamily="34" charset="0"/>
            </a:rPr>
            <a:t>на 3-5 б</a:t>
          </a:r>
          <a:r>
            <a:rPr lang="ru-RU" sz="1600" b="0" strike="noStrike" dirty="0" smtClean="0">
              <a:latin typeface="Arial Narrow" pitchFamily="34" charset="0"/>
            </a:rPr>
            <a:t>.</a:t>
          </a:r>
          <a:endParaRPr lang="ru-RU" sz="1600" dirty="0">
            <a:latin typeface="Arial Narrow" pitchFamily="34" charset="0"/>
          </a:endParaRPr>
        </a:p>
      </dgm:t>
    </dgm:pt>
    <dgm:pt modelId="{532D1D5B-F20C-4648-B08F-23CE828D4CFC}" type="parTrans" cxnId="{5B289D49-C021-4B8F-8A75-5D20D435F863}">
      <dgm:prSet/>
      <dgm:spPr/>
      <dgm:t>
        <a:bodyPr/>
        <a:lstStyle/>
        <a:p>
          <a:endParaRPr lang="ru-RU" sz="1400"/>
        </a:p>
      </dgm:t>
    </dgm:pt>
    <dgm:pt modelId="{FCE36534-1FE1-4ACE-90D6-41B112D028F6}" type="sibTrans" cxnId="{5B289D49-C021-4B8F-8A75-5D20D435F863}">
      <dgm:prSet/>
      <dgm:spPr/>
      <dgm:t>
        <a:bodyPr/>
        <a:lstStyle/>
        <a:p>
          <a:endParaRPr lang="ru-RU" sz="1400"/>
        </a:p>
      </dgm:t>
    </dgm:pt>
    <dgm:pt modelId="{157E6278-B153-4F27-937E-D3BB67030DFE}">
      <dgm:prSet phldrT="[Текст]" custT="1"/>
      <dgm:spPr/>
      <dgm:t>
        <a:bodyPr/>
        <a:lstStyle/>
        <a:p>
          <a:r>
            <a:rPr lang="ru-RU" sz="1600" b="0" strike="noStrike" dirty="0" smtClean="0">
              <a:latin typeface="Arial Narrow" pitchFamily="34" charset="0"/>
            </a:rPr>
            <a:t>улучшение средних результатов </a:t>
          </a:r>
          <a:r>
            <a:rPr lang="ru-RU" sz="1600" b="1" strike="noStrike" dirty="0" smtClean="0">
              <a:latin typeface="Arial Narrow" pitchFamily="34" charset="0"/>
            </a:rPr>
            <a:t>на 3-5 б.</a:t>
          </a:r>
          <a:endParaRPr lang="ru-RU" sz="1600" b="1" dirty="0">
            <a:latin typeface="Arial Narrow" pitchFamily="34" charset="0"/>
          </a:endParaRPr>
        </a:p>
      </dgm:t>
    </dgm:pt>
    <dgm:pt modelId="{74DF05A4-84C5-44AD-B776-70AC5FB47BAC}" type="parTrans" cxnId="{CBD59F65-CAA7-4FD3-833F-C914AA1242FE}">
      <dgm:prSet/>
      <dgm:spPr/>
      <dgm:t>
        <a:bodyPr/>
        <a:lstStyle/>
        <a:p>
          <a:endParaRPr lang="ru-RU" sz="1400"/>
        </a:p>
      </dgm:t>
    </dgm:pt>
    <dgm:pt modelId="{02BC163D-4CC9-403C-B602-8C94224D05E9}" type="sibTrans" cxnId="{CBD59F65-CAA7-4FD3-833F-C914AA1242FE}">
      <dgm:prSet/>
      <dgm:spPr/>
      <dgm:t>
        <a:bodyPr/>
        <a:lstStyle/>
        <a:p>
          <a:endParaRPr lang="ru-RU" sz="1400"/>
        </a:p>
      </dgm:t>
    </dgm:pt>
    <dgm:pt modelId="{320C501F-4B01-4EDD-90B3-1573F017E523}">
      <dgm:prSet phldrT="[Текст]" custT="1"/>
      <dgm:spPr/>
      <dgm:t>
        <a:bodyPr/>
        <a:lstStyle/>
        <a:p>
          <a:r>
            <a:rPr lang="ru-RU" sz="1600" b="0" strike="noStrike" dirty="0" smtClean="0">
              <a:latin typeface="Arial Narrow" pitchFamily="34" charset="0"/>
            </a:rPr>
            <a:t>улучшение средних результатов </a:t>
          </a:r>
          <a:r>
            <a:rPr lang="ru-RU" sz="1600" b="1" strike="noStrike" dirty="0" smtClean="0">
              <a:solidFill>
                <a:schemeClr val="tx1"/>
              </a:solidFill>
              <a:latin typeface="Arial Narrow" pitchFamily="34" charset="0"/>
            </a:rPr>
            <a:t>на 0,5 б.</a:t>
          </a:r>
          <a:endParaRPr lang="ru-RU" sz="1600" b="1" dirty="0">
            <a:solidFill>
              <a:schemeClr val="tx1"/>
            </a:solidFill>
            <a:latin typeface="Arial Narrow" pitchFamily="34" charset="0"/>
          </a:endParaRPr>
        </a:p>
      </dgm:t>
    </dgm:pt>
    <dgm:pt modelId="{1387FB4C-5354-4755-85CC-1B0848879789}" type="parTrans" cxnId="{5B6C09E0-7E2B-4895-B6FF-22865229364E}">
      <dgm:prSet/>
      <dgm:spPr/>
      <dgm:t>
        <a:bodyPr/>
        <a:lstStyle/>
        <a:p>
          <a:endParaRPr lang="ru-RU" sz="1400"/>
        </a:p>
      </dgm:t>
    </dgm:pt>
    <dgm:pt modelId="{3D345C35-E742-441E-9FAA-528FF516631F}" type="sibTrans" cxnId="{5B6C09E0-7E2B-4895-B6FF-22865229364E}">
      <dgm:prSet/>
      <dgm:spPr/>
      <dgm:t>
        <a:bodyPr/>
        <a:lstStyle/>
        <a:p>
          <a:endParaRPr lang="ru-RU" sz="1400"/>
        </a:p>
      </dgm:t>
    </dgm:pt>
    <dgm:pt modelId="{BD78E8C0-CE65-42FE-BE2F-8F00AA52F7BE}">
      <dgm:prSet phldrT="[Текст]" custT="1"/>
      <dgm:spPr/>
      <dgm:t>
        <a:bodyPr/>
        <a:lstStyle/>
        <a:p>
          <a:r>
            <a:rPr lang="ru-RU" sz="1600" b="0" dirty="0" smtClean="0">
              <a:latin typeface="Arial Narrow" pitchFamily="34" charset="0"/>
            </a:rPr>
            <a:t>сокращение количества вакансий педагогов</a:t>
          </a:r>
          <a:endParaRPr lang="ru-RU" sz="1600" b="0" dirty="0">
            <a:latin typeface="Arial Narrow" pitchFamily="34" charset="0"/>
          </a:endParaRPr>
        </a:p>
      </dgm:t>
    </dgm:pt>
    <dgm:pt modelId="{E9CD36DA-2B5F-4D12-9B78-0854C44CD336}" type="parTrans" cxnId="{05A50B86-0CBA-4456-9887-C3CDEF280723}">
      <dgm:prSet/>
      <dgm:spPr/>
      <dgm:t>
        <a:bodyPr/>
        <a:lstStyle/>
        <a:p>
          <a:endParaRPr lang="ru-RU"/>
        </a:p>
      </dgm:t>
    </dgm:pt>
    <dgm:pt modelId="{751E3A28-5FD8-4984-A725-1EC7203EAAAD}" type="sibTrans" cxnId="{05A50B86-0CBA-4456-9887-C3CDEF280723}">
      <dgm:prSet/>
      <dgm:spPr/>
      <dgm:t>
        <a:bodyPr/>
        <a:lstStyle/>
        <a:p>
          <a:endParaRPr lang="ru-RU"/>
        </a:p>
      </dgm:t>
    </dgm:pt>
    <dgm:pt modelId="{9742F0AF-68D8-4526-8B6A-F5A449AB3809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 b="0" dirty="0" smtClean="0">
              <a:latin typeface="Arial Narrow" pitchFamily="34" charset="0"/>
            </a:rPr>
            <a:t>регулярность участия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600" b="0" dirty="0" smtClean="0">
              <a:latin typeface="Arial Narrow" pitchFamily="34" charset="0"/>
            </a:rPr>
            <a:t>степень участия: организатор, активный участник, пассивное участие</a:t>
          </a:r>
          <a:endParaRPr lang="ru-RU" sz="1600" b="0" dirty="0">
            <a:latin typeface="Arial Narrow" pitchFamily="34" charset="0"/>
          </a:endParaRPr>
        </a:p>
      </dgm:t>
    </dgm:pt>
    <dgm:pt modelId="{F66D1BFC-619E-4F20-AD30-0BE5ECA254A8}" type="parTrans" cxnId="{894948B6-0CE4-4CE8-9B90-49E20FEF9FDB}">
      <dgm:prSet/>
      <dgm:spPr/>
      <dgm:t>
        <a:bodyPr/>
        <a:lstStyle/>
        <a:p>
          <a:endParaRPr lang="ru-RU"/>
        </a:p>
      </dgm:t>
    </dgm:pt>
    <dgm:pt modelId="{1C2B708F-FA30-4D4A-B018-6E6082172B3D}" type="sibTrans" cxnId="{894948B6-0CE4-4CE8-9B90-49E20FEF9FDB}">
      <dgm:prSet/>
      <dgm:spPr/>
      <dgm:t>
        <a:bodyPr/>
        <a:lstStyle/>
        <a:p>
          <a:endParaRPr lang="ru-RU"/>
        </a:p>
      </dgm:t>
    </dgm:pt>
    <dgm:pt modelId="{AE70E1FE-1B58-47F8-8BEB-ABE77448BFE5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dirty="0" smtClean="0">
              <a:latin typeface="Arial Narrow" pitchFamily="34" charset="0"/>
            </a:rPr>
            <a:t>ВПР</a:t>
          </a:r>
          <a:endParaRPr lang="ru-RU" sz="1800" dirty="0">
            <a:latin typeface="Arial Narrow" pitchFamily="34" charset="0"/>
          </a:endParaRPr>
        </a:p>
      </dgm:t>
    </dgm:pt>
    <dgm:pt modelId="{B30E5425-A720-4D8C-9A85-74DD91CF8A4C}" type="parTrans" cxnId="{4FE3C5AB-17EA-4137-8982-EF5B00A2C6B0}">
      <dgm:prSet/>
      <dgm:spPr/>
      <dgm:t>
        <a:bodyPr/>
        <a:lstStyle/>
        <a:p>
          <a:endParaRPr lang="ru-RU"/>
        </a:p>
      </dgm:t>
    </dgm:pt>
    <dgm:pt modelId="{6AA7F12D-6C7C-49DC-B646-4237DC4F6FEC}" type="sibTrans" cxnId="{4FE3C5AB-17EA-4137-8982-EF5B00A2C6B0}">
      <dgm:prSet/>
      <dgm:spPr/>
      <dgm:t>
        <a:bodyPr/>
        <a:lstStyle/>
        <a:p>
          <a:endParaRPr lang="ru-RU"/>
        </a:p>
      </dgm:t>
    </dgm:pt>
    <dgm:pt modelId="{57CD5D38-D6BF-4275-B72E-9AA8593E603B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Arial Narrow" pitchFamily="34" charset="0"/>
            </a:rPr>
            <a:t>увеличение на 5-7% </a:t>
          </a:r>
          <a:r>
            <a:rPr lang="ru-RU" sz="1600" b="0" dirty="0" smtClean="0">
              <a:solidFill>
                <a:schemeClr val="tx1"/>
              </a:solidFill>
              <a:latin typeface="Arial Narrow" pitchFamily="34" charset="0"/>
            </a:rPr>
            <a:t>в каждой образовательной организации</a:t>
          </a:r>
          <a:endParaRPr lang="ru-RU" sz="1600" b="0" dirty="0">
            <a:solidFill>
              <a:schemeClr val="tx1"/>
            </a:solidFill>
            <a:latin typeface="Arial Narrow" pitchFamily="34" charset="0"/>
          </a:endParaRPr>
        </a:p>
      </dgm:t>
    </dgm:pt>
    <dgm:pt modelId="{88163510-DE0F-4193-9033-A95C795F1E60}" type="parTrans" cxnId="{4A5CD568-D89E-4AAC-9355-4A9059C93BAF}">
      <dgm:prSet/>
      <dgm:spPr/>
      <dgm:t>
        <a:bodyPr/>
        <a:lstStyle/>
        <a:p>
          <a:endParaRPr lang="ru-RU"/>
        </a:p>
      </dgm:t>
    </dgm:pt>
    <dgm:pt modelId="{E72D47B1-0F87-48CC-819A-3FEB956801DB}" type="sibTrans" cxnId="{4A5CD568-D89E-4AAC-9355-4A9059C93BAF}">
      <dgm:prSet/>
      <dgm:spPr/>
      <dgm:t>
        <a:bodyPr/>
        <a:lstStyle/>
        <a:p>
          <a:endParaRPr lang="ru-RU"/>
        </a:p>
      </dgm:t>
    </dgm:pt>
    <dgm:pt modelId="{0EB3C0E1-7024-449B-8E5B-ADFFF6112531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dirty="0" smtClean="0">
              <a:latin typeface="Arial Narrow" pitchFamily="34" charset="0"/>
            </a:rPr>
            <a:t>Образование</a:t>
          </a:r>
          <a:endParaRPr lang="ru-RU" sz="1800" dirty="0">
            <a:latin typeface="Arial Narrow" pitchFamily="34" charset="0"/>
          </a:endParaRPr>
        </a:p>
      </dgm:t>
    </dgm:pt>
    <dgm:pt modelId="{B86EE4F7-EA8A-43B9-B0EA-BD3C421DE6C6}" type="parTrans" cxnId="{FA149515-05C4-47C2-B6AF-8CC42C3C4C88}">
      <dgm:prSet/>
      <dgm:spPr/>
      <dgm:t>
        <a:bodyPr/>
        <a:lstStyle/>
        <a:p>
          <a:endParaRPr lang="ru-RU"/>
        </a:p>
      </dgm:t>
    </dgm:pt>
    <dgm:pt modelId="{B3C8C0B7-7FF9-4B04-8548-098E241706D3}" type="sibTrans" cxnId="{FA149515-05C4-47C2-B6AF-8CC42C3C4C88}">
      <dgm:prSet/>
      <dgm:spPr/>
      <dgm:t>
        <a:bodyPr/>
        <a:lstStyle/>
        <a:p>
          <a:endParaRPr lang="ru-RU"/>
        </a:p>
      </dgm:t>
    </dgm:pt>
    <dgm:pt modelId="{5129E0F5-374F-4229-AC25-2AFC06FEED13}">
      <dgm:prSet phldrT="[Текст]" custT="1"/>
      <dgm:spPr/>
      <dgm:t>
        <a:bodyPr/>
        <a:lstStyle/>
        <a:p>
          <a:r>
            <a:rPr lang="ru-RU" sz="1600" b="0" dirty="0" smtClean="0">
              <a:latin typeface="Arial Narrow" pitchFamily="34" charset="0"/>
            </a:rPr>
            <a:t>увеличение доли педагогов с СПО, ВПО, степенью</a:t>
          </a:r>
          <a:endParaRPr lang="ru-RU" sz="1600" dirty="0">
            <a:latin typeface="Arial Narrow" pitchFamily="34" charset="0"/>
          </a:endParaRPr>
        </a:p>
      </dgm:t>
    </dgm:pt>
    <dgm:pt modelId="{BC1E86CA-87E7-48A3-B7EB-B12D1D61F9B6}" type="parTrans" cxnId="{9154B2B4-A1EF-4D8E-A095-F27AE4C2B8E9}">
      <dgm:prSet/>
      <dgm:spPr/>
      <dgm:t>
        <a:bodyPr/>
        <a:lstStyle/>
        <a:p>
          <a:endParaRPr lang="ru-RU"/>
        </a:p>
      </dgm:t>
    </dgm:pt>
    <dgm:pt modelId="{E02A5F52-A7E9-4D76-8B79-F5356775D85B}" type="sibTrans" cxnId="{9154B2B4-A1EF-4D8E-A095-F27AE4C2B8E9}">
      <dgm:prSet/>
      <dgm:spPr/>
      <dgm:t>
        <a:bodyPr/>
        <a:lstStyle/>
        <a:p>
          <a:endParaRPr lang="ru-RU"/>
        </a:p>
      </dgm:t>
    </dgm:pt>
    <dgm:pt modelId="{15C6132A-3848-4D8C-800E-C55F6F0AF309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dirty="0" smtClean="0">
              <a:latin typeface="Arial Narrow" pitchFamily="34" charset="0"/>
            </a:rPr>
            <a:t>Квалификация педагогов</a:t>
          </a:r>
          <a:endParaRPr lang="ru-RU" sz="1800" dirty="0">
            <a:latin typeface="Arial Narrow" pitchFamily="34" charset="0"/>
          </a:endParaRPr>
        </a:p>
      </dgm:t>
    </dgm:pt>
    <dgm:pt modelId="{5E5C9436-8F56-4ED1-BBA4-567D2149EF27}" type="parTrans" cxnId="{43CBCE08-EBDF-4190-ADE5-A37B749EA6DE}">
      <dgm:prSet/>
      <dgm:spPr/>
      <dgm:t>
        <a:bodyPr/>
        <a:lstStyle/>
        <a:p>
          <a:endParaRPr lang="ru-RU"/>
        </a:p>
      </dgm:t>
    </dgm:pt>
    <dgm:pt modelId="{0E77ABD1-A3E7-4A8B-9CDE-B5BE17F31C07}" type="sibTrans" cxnId="{43CBCE08-EBDF-4190-ADE5-A37B749EA6DE}">
      <dgm:prSet/>
      <dgm:spPr/>
      <dgm:t>
        <a:bodyPr/>
        <a:lstStyle/>
        <a:p>
          <a:endParaRPr lang="ru-RU"/>
        </a:p>
      </dgm:t>
    </dgm:pt>
    <dgm:pt modelId="{4BA0AB46-6E43-49C8-A12E-517938EAB94E}">
      <dgm:prSet phldrT="[Текст]" custT="1"/>
      <dgm:spPr/>
      <dgm:t>
        <a:bodyPr/>
        <a:lstStyle/>
        <a:p>
          <a:r>
            <a:rPr lang="ru-RU" sz="1600" b="1" dirty="0" smtClean="0">
              <a:latin typeface="Arial Narrow" pitchFamily="34" charset="0"/>
            </a:rPr>
            <a:t>увеличение</a:t>
          </a:r>
          <a:r>
            <a:rPr lang="ru-RU" sz="1600" b="0" dirty="0" smtClean="0">
              <a:latin typeface="Arial Narrow" pitchFamily="34" charset="0"/>
            </a:rPr>
            <a:t> </a:t>
          </a:r>
          <a:r>
            <a:rPr lang="ru-RU" sz="1600" b="0" dirty="0" smtClean="0">
              <a:solidFill>
                <a:schemeClr val="tx1"/>
              </a:solidFill>
              <a:latin typeface="Arial Narrow" pitchFamily="34" charset="0"/>
            </a:rPr>
            <a:t>за 3 года </a:t>
          </a:r>
          <a:r>
            <a:rPr lang="ru-RU" sz="1600" b="0" dirty="0" smtClean="0">
              <a:latin typeface="Arial Narrow" pitchFamily="34" charset="0"/>
            </a:rPr>
            <a:t>кол-ва педагогов с категорией </a:t>
          </a:r>
          <a:r>
            <a:rPr lang="ru-RU" sz="1600" b="1" dirty="0" smtClean="0">
              <a:latin typeface="Arial Narrow" pitchFamily="34" charset="0"/>
            </a:rPr>
            <a:t>на 6-10% </a:t>
          </a:r>
          <a:r>
            <a:rPr lang="ru-RU" sz="1600" b="0" dirty="0" smtClean="0">
              <a:latin typeface="Arial Narrow" pitchFamily="34" charset="0"/>
            </a:rPr>
            <a:t>в каждой ОО</a:t>
          </a:r>
          <a:endParaRPr lang="ru-RU" sz="1600" dirty="0">
            <a:latin typeface="Arial Narrow" pitchFamily="34" charset="0"/>
          </a:endParaRPr>
        </a:p>
      </dgm:t>
    </dgm:pt>
    <dgm:pt modelId="{07A53249-86F5-4906-A5D1-C3EFB2C9D71D}" type="parTrans" cxnId="{C69CA84E-5DA3-40BA-B775-B9C16FD3677F}">
      <dgm:prSet/>
      <dgm:spPr/>
      <dgm:t>
        <a:bodyPr/>
        <a:lstStyle/>
        <a:p>
          <a:endParaRPr lang="ru-RU"/>
        </a:p>
      </dgm:t>
    </dgm:pt>
    <dgm:pt modelId="{60966BC3-58B5-41A9-ACFA-7A8AE0357CD2}" type="sibTrans" cxnId="{C69CA84E-5DA3-40BA-B775-B9C16FD3677F}">
      <dgm:prSet/>
      <dgm:spPr/>
      <dgm:t>
        <a:bodyPr/>
        <a:lstStyle/>
        <a:p>
          <a:endParaRPr lang="ru-RU"/>
        </a:p>
      </dgm:t>
    </dgm:pt>
    <dgm:pt modelId="{99B24864-DAF4-43B4-B1DF-F76E0EEB0AC6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dirty="0" smtClean="0">
              <a:latin typeface="Arial Narrow" pitchFamily="34" charset="0"/>
            </a:rPr>
            <a:t>Знание предмета педагогами</a:t>
          </a:r>
          <a:endParaRPr lang="ru-RU" sz="1800" dirty="0">
            <a:latin typeface="Arial Narrow" pitchFamily="34" charset="0"/>
          </a:endParaRPr>
        </a:p>
      </dgm:t>
    </dgm:pt>
    <dgm:pt modelId="{CAA599CB-C20F-4CD8-BE47-390B72D811A3}" type="parTrans" cxnId="{02E9801D-5042-4195-87C2-3B1B017F7E02}">
      <dgm:prSet/>
      <dgm:spPr/>
      <dgm:t>
        <a:bodyPr/>
        <a:lstStyle/>
        <a:p>
          <a:endParaRPr lang="ru-RU"/>
        </a:p>
      </dgm:t>
    </dgm:pt>
    <dgm:pt modelId="{A6240616-AAC7-4564-9A7D-52BCE3B30063}" type="sibTrans" cxnId="{02E9801D-5042-4195-87C2-3B1B017F7E02}">
      <dgm:prSet/>
      <dgm:spPr/>
      <dgm:t>
        <a:bodyPr/>
        <a:lstStyle/>
        <a:p>
          <a:endParaRPr lang="ru-RU"/>
        </a:p>
      </dgm:t>
    </dgm:pt>
    <dgm:pt modelId="{1B630128-8076-4231-855F-2D2355435FAE}">
      <dgm:prSet phldrT="[Текст]" custT="1"/>
      <dgm:spPr/>
      <dgm:t>
        <a:bodyPr/>
        <a:lstStyle/>
        <a:p>
          <a:r>
            <a:rPr lang="ru-RU" sz="1600" dirty="0" smtClean="0">
              <a:latin typeface="Arial Narrow" pitchFamily="34" charset="0"/>
            </a:rPr>
            <a:t>улучшение результатов тестирования учителей</a:t>
          </a:r>
          <a:endParaRPr lang="ru-RU" sz="1600" dirty="0">
            <a:latin typeface="Arial Narrow" pitchFamily="34" charset="0"/>
          </a:endParaRPr>
        </a:p>
      </dgm:t>
    </dgm:pt>
    <dgm:pt modelId="{68D7DCF8-E56A-4BA6-B87D-4C4D456C6FCC}" type="parTrans" cxnId="{B3A1CE9E-A8F1-4080-B77F-4BF8E696EB99}">
      <dgm:prSet/>
      <dgm:spPr/>
      <dgm:t>
        <a:bodyPr/>
        <a:lstStyle/>
        <a:p>
          <a:endParaRPr lang="ru-RU"/>
        </a:p>
      </dgm:t>
    </dgm:pt>
    <dgm:pt modelId="{2E348603-6D38-4CBF-8C2C-5791AE69034C}" type="sibTrans" cxnId="{B3A1CE9E-A8F1-4080-B77F-4BF8E696EB99}">
      <dgm:prSet/>
      <dgm:spPr/>
      <dgm:t>
        <a:bodyPr/>
        <a:lstStyle/>
        <a:p>
          <a:endParaRPr lang="ru-RU"/>
        </a:p>
      </dgm:t>
    </dgm:pt>
    <dgm:pt modelId="{ECF6ABFA-9F04-40AA-96B0-A62D7123FC2C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dirty="0" smtClean="0">
              <a:latin typeface="Arial Narrow" pitchFamily="34" charset="0"/>
            </a:rPr>
            <a:t>Методика преподавания</a:t>
          </a:r>
          <a:endParaRPr lang="ru-RU" sz="1800" dirty="0">
            <a:latin typeface="Arial Narrow" pitchFamily="34" charset="0"/>
          </a:endParaRPr>
        </a:p>
      </dgm:t>
    </dgm:pt>
    <dgm:pt modelId="{4A434502-C29A-444A-A43E-FBB5304E23B7}" type="parTrans" cxnId="{E7F5F695-528A-4256-B199-AC077AD1A633}">
      <dgm:prSet/>
      <dgm:spPr/>
      <dgm:t>
        <a:bodyPr/>
        <a:lstStyle/>
        <a:p>
          <a:endParaRPr lang="ru-RU"/>
        </a:p>
      </dgm:t>
    </dgm:pt>
    <dgm:pt modelId="{124C19C4-268E-40B7-A349-CF6F30D37EF6}" type="sibTrans" cxnId="{E7F5F695-528A-4256-B199-AC077AD1A633}">
      <dgm:prSet/>
      <dgm:spPr/>
      <dgm:t>
        <a:bodyPr/>
        <a:lstStyle/>
        <a:p>
          <a:endParaRPr lang="ru-RU"/>
        </a:p>
      </dgm:t>
    </dgm:pt>
    <dgm:pt modelId="{D1D463DE-8B58-46F7-8EC0-304334B282F5}">
      <dgm:prSet phldrT="[Текст]" custT="1"/>
      <dgm:spPr/>
      <dgm:t>
        <a:bodyPr/>
        <a:lstStyle/>
        <a:p>
          <a:r>
            <a:rPr lang="ru-RU" sz="1600" b="0" dirty="0" smtClean="0">
              <a:latin typeface="Arial Narrow" pitchFamily="34" charset="0"/>
            </a:rPr>
            <a:t>владение определёнными методами и технологиями</a:t>
          </a:r>
          <a:endParaRPr lang="ru-RU" sz="1600" dirty="0">
            <a:latin typeface="Arial Narrow" pitchFamily="34" charset="0"/>
          </a:endParaRPr>
        </a:p>
      </dgm:t>
    </dgm:pt>
    <dgm:pt modelId="{6B394729-83A1-4E29-A295-7B55CB94BAFB}" type="parTrans" cxnId="{B0D9752E-2C47-4A32-984D-310F2219DEBE}">
      <dgm:prSet/>
      <dgm:spPr/>
      <dgm:t>
        <a:bodyPr/>
        <a:lstStyle/>
        <a:p>
          <a:endParaRPr lang="ru-RU"/>
        </a:p>
      </dgm:t>
    </dgm:pt>
    <dgm:pt modelId="{1769A512-14D7-42B7-8D13-6C08F08D2CF4}" type="sibTrans" cxnId="{B0D9752E-2C47-4A32-984D-310F2219DEBE}">
      <dgm:prSet/>
      <dgm:spPr/>
      <dgm:t>
        <a:bodyPr/>
        <a:lstStyle/>
        <a:p>
          <a:endParaRPr lang="ru-RU"/>
        </a:p>
      </dgm:t>
    </dgm:pt>
    <dgm:pt modelId="{98A34251-FC32-4354-BF3F-8D37E88B0C97}" type="pres">
      <dgm:prSet presAssocID="{E29A0A27-6254-46F8-8722-473D6FDC04C0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225DE9A9-34F2-435E-89B9-F79800388DEA}" type="pres">
      <dgm:prSet presAssocID="{5598161B-39BA-4399-8B2E-FB0F1B81F8DF}" presName="thickLine" presStyleLbl="alignNode1" presStyleIdx="0" presStyleCnt="3"/>
      <dgm:spPr/>
    </dgm:pt>
    <dgm:pt modelId="{4F2E93CC-3F94-461C-A3F3-9B9A3C9A10C2}" type="pres">
      <dgm:prSet presAssocID="{5598161B-39BA-4399-8B2E-FB0F1B81F8DF}" presName="horz1" presStyleCnt="0"/>
      <dgm:spPr/>
    </dgm:pt>
    <dgm:pt modelId="{67B9AF22-D044-4849-B240-B3A9E5BA43DE}" type="pres">
      <dgm:prSet presAssocID="{5598161B-39BA-4399-8B2E-FB0F1B81F8DF}" presName="tx1" presStyleLbl="revTx" presStyleIdx="0" presStyleCnt="23"/>
      <dgm:spPr/>
      <dgm:t>
        <a:bodyPr/>
        <a:lstStyle/>
        <a:p>
          <a:endParaRPr lang="ru-RU"/>
        </a:p>
      </dgm:t>
    </dgm:pt>
    <dgm:pt modelId="{B79E0559-217D-44CA-8863-EB76080816C1}" type="pres">
      <dgm:prSet presAssocID="{5598161B-39BA-4399-8B2E-FB0F1B81F8DF}" presName="vert1" presStyleCnt="0"/>
      <dgm:spPr/>
    </dgm:pt>
    <dgm:pt modelId="{5C64954F-A3F4-4BAC-8BBA-D4C81B75E4DE}" type="pres">
      <dgm:prSet presAssocID="{A97E5C36-B80B-414A-BAE6-E5F2B72D928A}" presName="vertSpace2a" presStyleCnt="0"/>
      <dgm:spPr/>
    </dgm:pt>
    <dgm:pt modelId="{EEDA7E66-BA19-432C-8BE2-C22BED8DFCC8}" type="pres">
      <dgm:prSet presAssocID="{A97E5C36-B80B-414A-BAE6-E5F2B72D928A}" presName="horz2" presStyleCnt="0"/>
      <dgm:spPr/>
    </dgm:pt>
    <dgm:pt modelId="{93346E80-1AF8-4174-B6F2-DD2C31C50057}" type="pres">
      <dgm:prSet presAssocID="{A97E5C36-B80B-414A-BAE6-E5F2B72D928A}" presName="horzSpace2" presStyleCnt="0"/>
      <dgm:spPr/>
    </dgm:pt>
    <dgm:pt modelId="{C22AD489-17F9-42BB-AD56-8AFE630A8B34}" type="pres">
      <dgm:prSet presAssocID="{A97E5C36-B80B-414A-BAE6-E5F2B72D928A}" presName="tx2" presStyleLbl="revTx" presStyleIdx="1" presStyleCnt="23"/>
      <dgm:spPr/>
      <dgm:t>
        <a:bodyPr/>
        <a:lstStyle/>
        <a:p>
          <a:endParaRPr lang="ru-RU"/>
        </a:p>
      </dgm:t>
    </dgm:pt>
    <dgm:pt modelId="{ACC210CA-4B84-4E05-A127-002E30DEB3B7}" type="pres">
      <dgm:prSet presAssocID="{A97E5C36-B80B-414A-BAE6-E5F2B72D928A}" presName="vert2" presStyleCnt="0"/>
      <dgm:spPr/>
    </dgm:pt>
    <dgm:pt modelId="{9F2357F8-CFFA-4AFD-B53F-FEBCA0DC8171}" type="pres">
      <dgm:prSet presAssocID="{7BAFAE2E-6FA8-4521-B42C-84573CA046FE}" presName="horz3" presStyleCnt="0"/>
      <dgm:spPr/>
    </dgm:pt>
    <dgm:pt modelId="{C8F63D86-BB41-4705-8477-EF4DA3C5D0DB}" type="pres">
      <dgm:prSet presAssocID="{7BAFAE2E-6FA8-4521-B42C-84573CA046FE}" presName="horzSpace3" presStyleCnt="0"/>
      <dgm:spPr/>
    </dgm:pt>
    <dgm:pt modelId="{C537818B-AD7F-47AE-826C-5FE2F56AA269}" type="pres">
      <dgm:prSet presAssocID="{7BAFAE2E-6FA8-4521-B42C-84573CA046FE}" presName="tx3" presStyleLbl="revTx" presStyleIdx="2" presStyleCnt="23"/>
      <dgm:spPr/>
      <dgm:t>
        <a:bodyPr/>
        <a:lstStyle/>
        <a:p>
          <a:endParaRPr lang="ru-RU"/>
        </a:p>
      </dgm:t>
    </dgm:pt>
    <dgm:pt modelId="{B1B2B2C2-C04A-443F-B55D-E185A7B4CB39}" type="pres">
      <dgm:prSet presAssocID="{7BAFAE2E-6FA8-4521-B42C-84573CA046FE}" presName="vert3" presStyleCnt="0"/>
      <dgm:spPr/>
    </dgm:pt>
    <dgm:pt modelId="{2ED880A0-00FD-41B1-A297-DCCB3DF22EFF}" type="pres">
      <dgm:prSet presAssocID="{A97E5C36-B80B-414A-BAE6-E5F2B72D928A}" presName="thinLine2b" presStyleLbl="callout" presStyleIdx="0" presStyleCnt="10"/>
      <dgm:spPr/>
    </dgm:pt>
    <dgm:pt modelId="{83490345-765B-409E-9CFD-F939AF6C689B}" type="pres">
      <dgm:prSet presAssocID="{A97E5C36-B80B-414A-BAE6-E5F2B72D928A}" presName="vertSpace2b" presStyleCnt="0"/>
      <dgm:spPr/>
    </dgm:pt>
    <dgm:pt modelId="{6CA988F2-C827-4572-A31E-F1636557121D}" type="pres">
      <dgm:prSet presAssocID="{F5BD9593-B5A6-4B8E-BB32-79C2703269CA}" presName="horz2" presStyleCnt="0"/>
      <dgm:spPr/>
    </dgm:pt>
    <dgm:pt modelId="{404FC5B6-3ABB-4142-84D8-3C4EA8FDF0C6}" type="pres">
      <dgm:prSet presAssocID="{F5BD9593-B5A6-4B8E-BB32-79C2703269CA}" presName="horzSpace2" presStyleCnt="0"/>
      <dgm:spPr/>
    </dgm:pt>
    <dgm:pt modelId="{356FC4B1-7EF9-437A-A510-DF193EFF46FB}" type="pres">
      <dgm:prSet presAssocID="{F5BD9593-B5A6-4B8E-BB32-79C2703269CA}" presName="tx2" presStyleLbl="revTx" presStyleIdx="3" presStyleCnt="23"/>
      <dgm:spPr/>
      <dgm:t>
        <a:bodyPr/>
        <a:lstStyle/>
        <a:p>
          <a:endParaRPr lang="ru-RU"/>
        </a:p>
      </dgm:t>
    </dgm:pt>
    <dgm:pt modelId="{E3F8BBF8-8490-4E40-844F-10FE5087125B}" type="pres">
      <dgm:prSet presAssocID="{F5BD9593-B5A6-4B8E-BB32-79C2703269CA}" presName="vert2" presStyleCnt="0"/>
      <dgm:spPr/>
    </dgm:pt>
    <dgm:pt modelId="{09D04D04-44C9-49CF-830E-E89CA199D8D2}" type="pres">
      <dgm:prSet presAssocID="{157E6278-B153-4F27-937E-D3BB67030DFE}" presName="horz3" presStyleCnt="0"/>
      <dgm:spPr/>
    </dgm:pt>
    <dgm:pt modelId="{58C968B1-B283-43D5-B0F5-F353BE8BAC36}" type="pres">
      <dgm:prSet presAssocID="{157E6278-B153-4F27-937E-D3BB67030DFE}" presName="horzSpace3" presStyleCnt="0"/>
      <dgm:spPr/>
    </dgm:pt>
    <dgm:pt modelId="{775AEB20-B50E-4377-B5C2-D030551FBFBD}" type="pres">
      <dgm:prSet presAssocID="{157E6278-B153-4F27-937E-D3BB67030DFE}" presName="tx3" presStyleLbl="revTx" presStyleIdx="4" presStyleCnt="23"/>
      <dgm:spPr/>
      <dgm:t>
        <a:bodyPr/>
        <a:lstStyle/>
        <a:p>
          <a:endParaRPr lang="ru-RU"/>
        </a:p>
      </dgm:t>
    </dgm:pt>
    <dgm:pt modelId="{71BAF9B8-EF62-4708-9696-E13B214827D5}" type="pres">
      <dgm:prSet presAssocID="{157E6278-B153-4F27-937E-D3BB67030DFE}" presName="vert3" presStyleCnt="0"/>
      <dgm:spPr/>
    </dgm:pt>
    <dgm:pt modelId="{749F4FA3-95D6-41A1-8FE8-8F8B45EE4044}" type="pres">
      <dgm:prSet presAssocID="{F5BD9593-B5A6-4B8E-BB32-79C2703269CA}" presName="thinLine2b" presStyleLbl="callout" presStyleIdx="1" presStyleCnt="10"/>
      <dgm:spPr/>
    </dgm:pt>
    <dgm:pt modelId="{D90A74F0-D403-4930-8F26-A1BEBD810499}" type="pres">
      <dgm:prSet presAssocID="{F5BD9593-B5A6-4B8E-BB32-79C2703269CA}" presName="vertSpace2b" presStyleCnt="0"/>
      <dgm:spPr/>
    </dgm:pt>
    <dgm:pt modelId="{DF2FBC41-0309-4F57-9476-F394D8A6B5CB}" type="pres">
      <dgm:prSet presAssocID="{AE70E1FE-1B58-47F8-8BEB-ABE77448BFE5}" presName="horz2" presStyleCnt="0"/>
      <dgm:spPr/>
    </dgm:pt>
    <dgm:pt modelId="{4B4D14E6-59DD-4B62-A1A2-310819EA0E9D}" type="pres">
      <dgm:prSet presAssocID="{AE70E1FE-1B58-47F8-8BEB-ABE77448BFE5}" presName="horzSpace2" presStyleCnt="0"/>
      <dgm:spPr/>
    </dgm:pt>
    <dgm:pt modelId="{05CF5E37-A43A-4BAC-AE22-DBFA62A44265}" type="pres">
      <dgm:prSet presAssocID="{AE70E1FE-1B58-47F8-8BEB-ABE77448BFE5}" presName="tx2" presStyleLbl="revTx" presStyleIdx="5" presStyleCnt="23" custScaleY="8196"/>
      <dgm:spPr/>
      <dgm:t>
        <a:bodyPr/>
        <a:lstStyle/>
        <a:p>
          <a:endParaRPr lang="ru-RU"/>
        </a:p>
      </dgm:t>
    </dgm:pt>
    <dgm:pt modelId="{961004DD-F7EB-4EE4-8BD8-BC44FE3E6AE4}" type="pres">
      <dgm:prSet presAssocID="{AE70E1FE-1B58-47F8-8BEB-ABE77448BFE5}" presName="vert2" presStyleCnt="0"/>
      <dgm:spPr/>
    </dgm:pt>
    <dgm:pt modelId="{C9A85BCE-3922-4BF0-ABB0-184C4F2341CE}" type="pres">
      <dgm:prSet presAssocID="{320C501F-4B01-4EDD-90B3-1573F017E523}" presName="horz3" presStyleCnt="0"/>
      <dgm:spPr/>
    </dgm:pt>
    <dgm:pt modelId="{9F9EE61A-4F46-49A0-8474-706DE03CF644}" type="pres">
      <dgm:prSet presAssocID="{320C501F-4B01-4EDD-90B3-1573F017E523}" presName="horzSpace3" presStyleCnt="0"/>
      <dgm:spPr/>
    </dgm:pt>
    <dgm:pt modelId="{E8A9838C-F06B-4831-9627-5C5A17E040B1}" type="pres">
      <dgm:prSet presAssocID="{320C501F-4B01-4EDD-90B3-1573F017E523}" presName="tx3" presStyleLbl="revTx" presStyleIdx="6" presStyleCnt="23"/>
      <dgm:spPr/>
      <dgm:t>
        <a:bodyPr/>
        <a:lstStyle/>
        <a:p>
          <a:endParaRPr lang="ru-RU"/>
        </a:p>
      </dgm:t>
    </dgm:pt>
    <dgm:pt modelId="{46D31CE9-2E4C-4919-9D4F-B4C89C3BC972}" type="pres">
      <dgm:prSet presAssocID="{320C501F-4B01-4EDD-90B3-1573F017E523}" presName="vert3" presStyleCnt="0"/>
      <dgm:spPr/>
    </dgm:pt>
    <dgm:pt modelId="{230C3964-7B84-40B5-AB50-C3EBAB29049E}" type="pres">
      <dgm:prSet presAssocID="{AE70E1FE-1B58-47F8-8BEB-ABE77448BFE5}" presName="thinLine2b" presStyleLbl="callout" presStyleIdx="2" presStyleCnt="10"/>
      <dgm:spPr/>
    </dgm:pt>
    <dgm:pt modelId="{65B58E43-E7C9-47B5-967E-F5313BAA9ADE}" type="pres">
      <dgm:prSet presAssocID="{AE70E1FE-1B58-47F8-8BEB-ABE77448BFE5}" presName="vertSpace2b" presStyleCnt="0"/>
      <dgm:spPr/>
    </dgm:pt>
    <dgm:pt modelId="{6D17F5C6-B44D-4BAB-AFEE-2861EB847C9C}" type="pres">
      <dgm:prSet presAssocID="{5609ADA3-61AD-424A-8885-2B1C39C41E92}" presName="thickLine" presStyleLbl="alignNode1" presStyleIdx="1" presStyleCnt="3"/>
      <dgm:spPr/>
    </dgm:pt>
    <dgm:pt modelId="{6CCD7710-BD70-45AB-A671-70C63EACEAAF}" type="pres">
      <dgm:prSet presAssocID="{5609ADA3-61AD-424A-8885-2B1C39C41E92}" presName="horz1" presStyleCnt="0"/>
      <dgm:spPr/>
    </dgm:pt>
    <dgm:pt modelId="{9B2A3BBD-94DA-44D7-A79A-73D55FA4F3BB}" type="pres">
      <dgm:prSet presAssocID="{5609ADA3-61AD-424A-8885-2B1C39C41E92}" presName="tx1" presStyleLbl="revTx" presStyleIdx="7" presStyleCnt="23"/>
      <dgm:spPr/>
      <dgm:t>
        <a:bodyPr/>
        <a:lstStyle/>
        <a:p>
          <a:endParaRPr lang="ru-RU"/>
        </a:p>
      </dgm:t>
    </dgm:pt>
    <dgm:pt modelId="{08EB3867-4288-4184-8889-F6AC4A54C4B2}" type="pres">
      <dgm:prSet presAssocID="{5609ADA3-61AD-424A-8885-2B1C39C41E92}" presName="vert1" presStyleCnt="0"/>
      <dgm:spPr/>
    </dgm:pt>
    <dgm:pt modelId="{FC9263CD-239C-4529-B5A8-30A9DCBAB74C}" type="pres">
      <dgm:prSet presAssocID="{0EB3C0E1-7024-449B-8E5B-ADFFF6112531}" presName="vertSpace2a" presStyleCnt="0"/>
      <dgm:spPr/>
    </dgm:pt>
    <dgm:pt modelId="{975A6CA0-FA10-44C4-89EF-138DD08372DC}" type="pres">
      <dgm:prSet presAssocID="{0EB3C0E1-7024-449B-8E5B-ADFFF6112531}" presName="horz2" presStyleCnt="0"/>
      <dgm:spPr/>
    </dgm:pt>
    <dgm:pt modelId="{090211D8-FB02-49A9-9E5A-25C536CED33D}" type="pres">
      <dgm:prSet presAssocID="{0EB3C0E1-7024-449B-8E5B-ADFFF6112531}" presName="horzSpace2" presStyleCnt="0"/>
      <dgm:spPr/>
    </dgm:pt>
    <dgm:pt modelId="{D94EF21D-1884-4021-8193-BF1DC9BC472C}" type="pres">
      <dgm:prSet presAssocID="{0EB3C0E1-7024-449B-8E5B-ADFFF6112531}" presName="tx2" presStyleLbl="revTx" presStyleIdx="8" presStyleCnt="23"/>
      <dgm:spPr/>
      <dgm:t>
        <a:bodyPr/>
        <a:lstStyle/>
        <a:p>
          <a:endParaRPr lang="ru-RU"/>
        </a:p>
      </dgm:t>
    </dgm:pt>
    <dgm:pt modelId="{90483BBE-74C6-4BDD-B981-B9FBCEFDFD9B}" type="pres">
      <dgm:prSet presAssocID="{0EB3C0E1-7024-449B-8E5B-ADFFF6112531}" presName="vert2" presStyleCnt="0"/>
      <dgm:spPr/>
    </dgm:pt>
    <dgm:pt modelId="{FA0648C8-AAB1-4715-8BCE-1C930CBE1199}" type="pres">
      <dgm:prSet presAssocID="{5129E0F5-374F-4229-AC25-2AFC06FEED13}" presName="horz3" presStyleCnt="0"/>
      <dgm:spPr/>
    </dgm:pt>
    <dgm:pt modelId="{02ADF28F-E451-40DF-983E-C2D6D37C45AD}" type="pres">
      <dgm:prSet presAssocID="{5129E0F5-374F-4229-AC25-2AFC06FEED13}" presName="horzSpace3" presStyleCnt="0"/>
      <dgm:spPr/>
    </dgm:pt>
    <dgm:pt modelId="{E65885AE-A85B-44EC-818D-DF58170A0233}" type="pres">
      <dgm:prSet presAssocID="{5129E0F5-374F-4229-AC25-2AFC06FEED13}" presName="tx3" presStyleLbl="revTx" presStyleIdx="9" presStyleCnt="23"/>
      <dgm:spPr/>
      <dgm:t>
        <a:bodyPr/>
        <a:lstStyle/>
        <a:p>
          <a:endParaRPr lang="ru-RU"/>
        </a:p>
      </dgm:t>
    </dgm:pt>
    <dgm:pt modelId="{92EEE5BE-DA18-424F-BF5A-66C521AB3E26}" type="pres">
      <dgm:prSet presAssocID="{5129E0F5-374F-4229-AC25-2AFC06FEED13}" presName="vert3" presStyleCnt="0"/>
      <dgm:spPr/>
    </dgm:pt>
    <dgm:pt modelId="{70011DC4-E579-4214-829D-2A816BE8D76B}" type="pres">
      <dgm:prSet presAssocID="{0EB3C0E1-7024-449B-8E5B-ADFFF6112531}" presName="thinLine2b" presStyleLbl="callout" presStyleIdx="3" presStyleCnt="10"/>
      <dgm:spPr/>
    </dgm:pt>
    <dgm:pt modelId="{B692619D-A4A2-46A0-AC26-E588B8EF2BBA}" type="pres">
      <dgm:prSet presAssocID="{0EB3C0E1-7024-449B-8E5B-ADFFF6112531}" presName="vertSpace2b" presStyleCnt="0"/>
      <dgm:spPr/>
    </dgm:pt>
    <dgm:pt modelId="{65E842CE-BE2A-470C-92B4-D5EC39C54C3D}" type="pres">
      <dgm:prSet presAssocID="{15C6132A-3848-4D8C-800E-C55F6F0AF309}" presName="horz2" presStyleCnt="0"/>
      <dgm:spPr/>
    </dgm:pt>
    <dgm:pt modelId="{4F288BDD-E285-4E26-94AF-D626A8551457}" type="pres">
      <dgm:prSet presAssocID="{15C6132A-3848-4D8C-800E-C55F6F0AF309}" presName="horzSpace2" presStyleCnt="0"/>
      <dgm:spPr/>
    </dgm:pt>
    <dgm:pt modelId="{0DF2CA37-50BB-449D-8149-33DD2E88C293}" type="pres">
      <dgm:prSet presAssocID="{15C6132A-3848-4D8C-800E-C55F6F0AF309}" presName="tx2" presStyleLbl="revTx" presStyleIdx="10" presStyleCnt="23"/>
      <dgm:spPr/>
      <dgm:t>
        <a:bodyPr/>
        <a:lstStyle/>
        <a:p>
          <a:endParaRPr lang="ru-RU"/>
        </a:p>
      </dgm:t>
    </dgm:pt>
    <dgm:pt modelId="{5253065E-5191-4737-A70A-2BFCD821C110}" type="pres">
      <dgm:prSet presAssocID="{15C6132A-3848-4D8C-800E-C55F6F0AF309}" presName="vert2" presStyleCnt="0"/>
      <dgm:spPr/>
    </dgm:pt>
    <dgm:pt modelId="{2CE9A526-1A40-4615-919C-26A181BB5A68}" type="pres">
      <dgm:prSet presAssocID="{4BA0AB46-6E43-49C8-A12E-517938EAB94E}" presName="horz3" presStyleCnt="0"/>
      <dgm:spPr/>
    </dgm:pt>
    <dgm:pt modelId="{A89CAEC4-A16E-49F1-95C6-FF14AC7E7C96}" type="pres">
      <dgm:prSet presAssocID="{4BA0AB46-6E43-49C8-A12E-517938EAB94E}" presName="horzSpace3" presStyleCnt="0"/>
      <dgm:spPr/>
    </dgm:pt>
    <dgm:pt modelId="{5CF9F682-7668-455C-9FC4-EE721F7E0297}" type="pres">
      <dgm:prSet presAssocID="{4BA0AB46-6E43-49C8-A12E-517938EAB94E}" presName="tx3" presStyleLbl="revTx" presStyleIdx="11" presStyleCnt="23" custLinFactNeighborY="-5734"/>
      <dgm:spPr/>
      <dgm:t>
        <a:bodyPr/>
        <a:lstStyle/>
        <a:p>
          <a:endParaRPr lang="ru-RU"/>
        </a:p>
      </dgm:t>
    </dgm:pt>
    <dgm:pt modelId="{E5C10DA8-124A-4CF4-B812-6A67AFACC1A8}" type="pres">
      <dgm:prSet presAssocID="{4BA0AB46-6E43-49C8-A12E-517938EAB94E}" presName="vert3" presStyleCnt="0"/>
      <dgm:spPr/>
    </dgm:pt>
    <dgm:pt modelId="{E92BAE02-B51F-48BC-946E-2CFC96E2D72C}" type="pres">
      <dgm:prSet presAssocID="{15C6132A-3848-4D8C-800E-C55F6F0AF309}" presName="thinLine2b" presStyleLbl="callout" presStyleIdx="4" presStyleCnt="10"/>
      <dgm:spPr/>
    </dgm:pt>
    <dgm:pt modelId="{D4DC45C1-83E8-4A2F-9E89-9DE479552669}" type="pres">
      <dgm:prSet presAssocID="{15C6132A-3848-4D8C-800E-C55F6F0AF309}" presName="vertSpace2b" presStyleCnt="0"/>
      <dgm:spPr/>
    </dgm:pt>
    <dgm:pt modelId="{91BB5B7E-2CE5-4247-B939-75D393D708C1}" type="pres">
      <dgm:prSet presAssocID="{99B24864-DAF4-43B4-B1DF-F76E0EEB0AC6}" presName="horz2" presStyleCnt="0"/>
      <dgm:spPr/>
    </dgm:pt>
    <dgm:pt modelId="{F06B2936-7217-470D-A7D3-71E6E7D5590F}" type="pres">
      <dgm:prSet presAssocID="{99B24864-DAF4-43B4-B1DF-F76E0EEB0AC6}" presName="horzSpace2" presStyleCnt="0"/>
      <dgm:spPr/>
    </dgm:pt>
    <dgm:pt modelId="{AF38CFB9-5617-4A6B-8FDA-2E7F704E7240}" type="pres">
      <dgm:prSet presAssocID="{99B24864-DAF4-43B4-B1DF-F76E0EEB0AC6}" presName="tx2" presStyleLbl="revTx" presStyleIdx="12" presStyleCnt="23"/>
      <dgm:spPr/>
      <dgm:t>
        <a:bodyPr/>
        <a:lstStyle/>
        <a:p>
          <a:endParaRPr lang="ru-RU"/>
        </a:p>
      </dgm:t>
    </dgm:pt>
    <dgm:pt modelId="{DB207934-0A69-4EDB-BFA3-96F56B7933E4}" type="pres">
      <dgm:prSet presAssocID="{99B24864-DAF4-43B4-B1DF-F76E0EEB0AC6}" presName="vert2" presStyleCnt="0"/>
      <dgm:spPr/>
    </dgm:pt>
    <dgm:pt modelId="{7C495FB7-1191-4F66-8EA9-A8016280E803}" type="pres">
      <dgm:prSet presAssocID="{1B630128-8076-4231-855F-2D2355435FAE}" presName="horz3" presStyleCnt="0"/>
      <dgm:spPr/>
    </dgm:pt>
    <dgm:pt modelId="{ADCF6B80-0D22-4C00-A94D-B0E38555F22E}" type="pres">
      <dgm:prSet presAssocID="{1B630128-8076-4231-855F-2D2355435FAE}" presName="horzSpace3" presStyleCnt="0"/>
      <dgm:spPr/>
    </dgm:pt>
    <dgm:pt modelId="{40D43185-E323-45A0-835E-CD624D6B54F2}" type="pres">
      <dgm:prSet presAssocID="{1B630128-8076-4231-855F-2D2355435FAE}" presName="tx3" presStyleLbl="revTx" presStyleIdx="13" presStyleCnt="23"/>
      <dgm:spPr/>
      <dgm:t>
        <a:bodyPr/>
        <a:lstStyle/>
        <a:p>
          <a:endParaRPr lang="ru-RU"/>
        </a:p>
      </dgm:t>
    </dgm:pt>
    <dgm:pt modelId="{6092B75C-EDDF-4BD7-A829-3B262DD4A910}" type="pres">
      <dgm:prSet presAssocID="{1B630128-8076-4231-855F-2D2355435FAE}" presName="vert3" presStyleCnt="0"/>
      <dgm:spPr/>
    </dgm:pt>
    <dgm:pt modelId="{A38C78E9-1545-4BE2-800D-ACF984BFEFC4}" type="pres">
      <dgm:prSet presAssocID="{99B24864-DAF4-43B4-B1DF-F76E0EEB0AC6}" presName="thinLine2b" presStyleLbl="callout" presStyleIdx="5" presStyleCnt="10"/>
      <dgm:spPr/>
    </dgm:pt>
    <dgm:pt modelId="{53996C49-8EA2-468D-B6C4-48BD7E50E321}" type="pres">
      <dgm:prSet presAssocID="{99B24864-DAF4-43B4-B1DF-F76E0EEB0AC6}" presName="vertSpace2b" presStyleCnt="0"/>
      <dgm:spPr/>
    </dgm:pt>
    <dgm:pt modelId="{196C4088-AA92-4052-95AD-B9CFDE51FA3E}" type="pres">
      <dgm:prSet presAssocID="{ECF6ABFA-9F04-40AA-96B0-A62D7123FC2C}" presName="horz2" presStyleCnt="0"/>
      <dgm:spPr/>
    </dgm:pt>
    <dgm:pt modelId="{C260CE46-920A-4404-A847-807A9E68A68F}" type="pres">
      <dgm:prSet presAssocID="{ECF6ABFA-9F04-40AA-96B0-A62D7123FC2C}" presName="horzSpace2" presStyleCnt="0"/>
      <dgm:spPr/>
    </dgm:pt>
    <dgm:pt modelId="{2C2D220D-9507-47C2-8FE4-5C3912E9E103}" type="pres">
      <dgm:prSet presAssocID="{ECF6ABFA-9F04-40AA-96B0-A62D7123FC2C}" presName="tx2" presStyleLbl="revTx" presStyleIdx="14" presStyleCnt="23"/>
      <dgm:spPr/>
      <dgm:t>
        <a:bodyPr/>
        <a:lstStyle/>
        <a:p>
          <a:endParaRPr lang="ru-RU"/>
        </a:p>
      </dgm:t>
    </dgm:pt>
    <dgm:pt modelId="{307A5038-E565-49BC-807C-F2A3C346EEC8}" type="pres">
      <dgm:prSet presAssocID="{ECF6ABFA-9F04-40AA-96B0-A62D7123FC2C}" presName="vert2" presStyleCnt="0"/>
      <dgm:spPr/>
    </dgm:pt>
    <dgm:pt modelId="{C31BDC79-26D0-4ABE-BC2E-AA1FDC699286}" type="pres">
      <dgm:prSet presAssocID="{D1D463DE-8B58-46F7-8EC0-304334B282F5}" presName="horz3" presStyleCnt="0"/>
      <dgm:spPr/>
    </dgm:pt>
    <dgm:pt modelId="{4E0881A2-5A76-4B71-8FA7-42C3926C721F}" type="pres">
      <dgm:prSet presAssocID="{D1D463DE-8B58-46F7-8EC0-304334B282F5}" presName="horzSpace3" presStyleCnt="0"/>
      <dgm:spPr/>
    </dgm:pt>
    <dgm:pt modelId="{E84E8A6D-CD96-4325-86A0-6DA48999D144}" type="pres">
      <dgm:prSet presAssocID="{D1D463DE-8B58-46F7-8EC0-304334B282F5}" presName="tx3" presStyleLbl="revTx" presStyleIdx="15" presStyleCnt="23"/>
      <dgm:spPr/>
      <dgm:t>
        <a:bodyPr/>
        <a:lstStyle/>
        <a:p>
          <a:endParaRPr lang="ru-RU"/>
        </a:p>
      </dgm:t>
    </dgm:pt>
    <dgm:pt modelId="{AEC0D5D6-F068-4644-A357-927D0669B300}" type="pres">
      <dgm:prSet presAssocID="{D1D463DE-8B58-46F7-8EC0-304334B282F5}" presName="vert3" presStyleCnt="0"/>
      <dgm:spPr/>
    </dgm:pt>
    <dgm:pt modelId="{8EC280B3-3E26-401F-8548-0D8BA777C8E1}" type="pres">
      <dgm:prSet presAssocID="{ECF6ABFA-9F04-40AA-96B0-A62D7123FC2C}" presName="thinLine2b" presStyleLbl="callout" presStyleIdx="6" presStyleCnt="10"/>
      <dgm:spPr/>
    </dgm:pt>
    <dgm:pt modelId="{D7084AB4-2438-4800-AA32-2C56986F2706}" type="pres">
      <dgm:prSet presAssocID="{ECF6ABFA-9F04-40AA-96B0-A62D7123FC2C}" presName="vertSpace2b" presStyleCnt="0"/>
      <dgm:spPr/>
    </dgm:pt>
    <dgm:pt modelId="{ACECED1D-74DC-4C6D-96D2-F9ACBCCB3ADA}" type="pres">
      <dgm:prSet presAssocID="{5BD35C42-D408-4AAF-B1D3-6B0EE94C44E1}" presName="thickLine" presStyleLbl="alignNode1" presStyleIdx="2" presStyleCnt="3"/>
      <dgm:spPr/>
    </dgm:pt>
    <dgm:pt modelId="{1D341724-3308-4AA5-AE63-753C3A562651}" type="pres">
      <dgm:prSet presAssocID="{5BD35C42-D408-4AAF-B1D3-6B0EE94C44E1}" presName="horz1" presStyleCnt="0"/>
      <dgm:spPr/>
    </dgm:pt>
    <dgm:pt modelId="{B65E62CE-F1AE-4D6A-93F3-1B927F4B7FBF}" type="pres">
      <dgm:prSet presAssocID="{5BD35C42-D408-4AAF-B1D3-6B0EE94C44E1}" presName="tx1" presStyleLbl="revTx" presStyleIdx="16" presStyleCnt="23"/>
      <dgm:spPr/>
      <dgm:t>
        <a:bodyPr/>
        <a:lstStyle/>
        <a:p>
          <a:endParaRPr lang="ru-RU"/>
        </a:p>
      </dgm:t>
    </dgm:pt>
    <dgm:pt modelId="{C44D0FC6-A8F2-42A5-8B65-C4395D5778E0}" type="pres">
      <dgm:prSet presAssocID="{5BD35C42-D408-4AAF-B1D3-6B0EE94C44E1}" presName="vert1" presStyleCnt="0"/>
      <dgm:spPr/>
    </dgm:pt>
    <dgm:pt modelId="{33BCBE00-3B21-4EC4-912C-18ABA0A80830}" type="pres">
      <dgm:prSet presAssocID="{BAF3E937-54C1-491C-9C5F-6169A73AD4B2}" presName="vertSpace2a" presStyleCnt="0"/>
      <dgm:spPr/>
    </dgm:pt>
    <dgm:pt modelId="{14FCEBBF-8561-414A-ACCA-B6CCF8B357F4}" type="pres">
      <dgm:prSet presAssocID="{BAF3E937-54C1-491C-9C5F-6169A73AD4B2}" presName="horz2" presStyleCnt="0"/>
      <dgm:spPr/>
    </dgm:pt>
    <dgm:pt modelId="{0FE07F40-5ABE-44BE-86E1-720F7DA9A343}" type="pres">
      <dgm:prSet presAssocID="{BAF3E937-54C1-491C-9C5F-6169A73AD4B2}" presName="horzSpace2" presStyleCnt="0"/>
      <dgm:spPr/>
    </dgm:pt>
    <dgm:pt modelId="{1781DC43-B375-4BC3-B05C-5DA046D6375B}" type="pres">
      <dgm:prSet presAssocID="{BAF3E937-54C1-491C-9C5F-6169A73AD4B2}" presName="tx2" presStyleLbl="revTx" presStyleIdx="17" presStyleCnt="23"/>
      <dgm:spPr/>
      <dgm:t>
        <a:bodyPr/>
        <a:lstStyle/>
        <a:p>
          <a:endParaRPr lang="ru-RU"/>
        </a:p>
      </dgm:t>
    </dgm:pt>
    <dgm:pt modelId="{3B8AEB6B-7504-484C-9218-BAE44D0C072A}" type="pres">
      <dgm:prSet presAssocID="{BAF3E937-54C1-491C-9C5F-6169A73AD4B2}" presName="vert2" presStyleCnt="0"/>
      <dgm:spPr/>
    </dgm:pt>
    <dgm:pt modelId="{7F26DD8E-D26B-4BBF-8243-2E8B6D1E0A93}" type="pres">
      <dgm:prSet presAssocID="{57CD5D38-D6BF-4275-B72E-9AA8593E603B}" presName="horz3" presStyleCnt="0"/>
      <dgm:spPr/>
    </dgm:pt>
    <dgm:pt modelId="{19840AC3-F0FD-465D-BE29-686164C886B1}" type="pres">
      <dgm:prSet presAssocID="{57CD5D38-D6BF-4275-B72E-9AA8593E603B}" presName="horzSpace3" presStyleCnt="0"/>
      <dgm:spPr/>
    </dgm:pt>
    <dgm:pt modelId="{FFB8D53A-0167-440B-8213-8D7C0D124FC0}" type="pres">
      <dgm:prSet presAssocID="{57CD5D38-D6BF-4275-B72E-9AA8593E603B}" presName="tx3" presStyleLbl="revTx" presStyleIdx="18" presStyleCnt="23"/>
      <dgm:spPr/>
      <dgm:t>
        <a:bodyPr/>
        <a:lstStyle/>
        <a:p>
          <a:endParaRPr lang="ru-RU"/>
        </a:p>
      </dgm:t>
    </dgm:pt>
    <dgm:pt modelId="{073D1D2A-2FBE-4C7B-9C31-8989BBCB7A2B}" type="pres">
      <dgm:prSet presAssocID="{57CD5D38-D6BF-4275-B72E-9AA8593E603B}" presName="vert3" presStyleCnt="0"/>
      <dgm:spPr/>
    </dgm:pt>
    <dgm:pt modelId="{176DC1DE-2F1E-4CFC-9082-CE2B3515FC30}" type="pres">
      <dgm:prSet presAssocID="{BAF3E937-54C1-491C-9C5F-6169A73AD4B2}" presName="thinLine2b" presStyleLbl="callout" presStyleIdx="7" presStyleCnt="10"/>
      <dgm:spPr/>
    </dgm:pt>
    <dgm:pt modelId="{5A50497E-0509-4A8F-916A-1890E1C4AC4B}" type="pres">
      <dgm:prSet presAssocID="{BAF3E937-54C1-491C-9C5F-6169A73AD4B2}" presName="vertSpace2b" presStyleCnt="0"/>
      <dgm:spPr/>
    </dgm:pt>
    <dgm:pt modelId="{60F2245A-8508-42BA-AD4B-66BBB9B927AB}" type="pres">
      <dgm:prSet presAssocID="{3093C492-3459-493F-AF12-ED0AC0D0E1F5}" presName="horz2" presStyleCnt="0"/>
      <dgm:spPr/>
    </dgm:pt>
    <dgm:pt modelId="{D7E8AD89-82D1-4F2C-A44C-AD1700DA2505}" type="pres">
      <dgm:prSet presAssocID="{3093C492-3459-493F-AF12-ED0AC0D0E1F5}" presName="horzSpace2" presStyleCnt="0"/>
      <dgm:spPr/>
    </dgm:pt>
    <dgm:pt modelId="{6BBE9861-775A-4C23-A2EA-B9352ECF0B99}" type="pres">
      <dgm:prSet presAssocID="{3093C492-3459-493F-AF12-ED0AC0D0E1F5}" presName="tx2" presStyleLbl="revTx" presStyleIdx="19" presStyleCnt="23"/>
      <dgm:spPr/>
      <dgm:t>
        <a:bodyPr/>
        <a:lstStyle/>
        <a:p>
          <a:endParaRPr lang="ru-RU"/>
        </a:p>
      </dgm:t>
    </dgm:pt>
    <dgm:pt modelId="{5936B60B-E7F7-4504-A6CC-EF7C7B525560}" type="pres">
      <dgm:prSet presAssocID="{3093C492-3459-493F-AF12-ED0AC0D0E1F5}" presName="vert2" presStyleCnt="0"/>
      <dgm:spPr/>
    </dgm:pt>
    <dgm:pt modelId="{D96D9994-F17D-4135-B1E3-CE57222E08C9}" type="pres">
      <dgm:prSet presAssocID="{BD78E8C0-CE65-42FE-BE2F-8F00AA52F7BE}" presName="horz3" presStyleCnt="0"/>
      <dgm:spPr/>
    </dgm:pt>
    <dgm:pt modelId="{85C51124-B193-403C-9E8F-FA7A815CAEEB}" type="pres">
      <dgm:prSet presAssocID="{BD78E8C0-CE65-42FE-BE2F-8F00AA52F7BE}" presName="horzSpace3" presStyleCnt="0"/>
      <dgm:spPr/>
    </dgm:pt>
    <dgm:pt modelId="{F33A7D25-DAD3-49CA-975C-4053FC96A589}" type="pres">
      <dgm:prSet presAssocID="{BD78E8C0-CE65-42FE-BE2F-8F00AA52F7BE}" presName="tx3" presStyleLbl="revTx" presStyleIdx="20" presStyleCnt="23"/>
      <dgm:spPr/>
      <dgm:t>
        <a:bodyPr/>
        <a:lstStyle/>
        <a:p>
          <a:endParaRPr lang="ru-RU"/>
        </a:p>
      </dgm:t>
    </dgm:pt>
    <dgm:pt modelId="{66C8EE8F-B0E9-4C05-8FD7-704A5C4D112C}" type="pres">
      <dgm:prSet presAssocID="{BD78E8C0-CE65-42FE-BE2F-8F00AA52F7BE}" presName="vert3" presStyleCnt="0"/>
      <dgm:spPr/>
    </dgm:pt>
    <dgm:pt modelId="{C0BBA7F2-4451-4BC4-A775-77DCBAA2EF55}" type="pres">
      <dgm:prSet presAssocID="{3093C492-3459-493F-AF12-ED0AC0D0E1F5}" presName="thinLine2b" presStyleLbl="callout" presStyleIdx="8" presStyleCnt="10" custLinFactY="-358498" custLinFactNeighborY="-400000"/>
      <dgm:spPr/>
    </dgm:pt>
    <dgm:pt modelId="{E0DF2C9D-79BE-45AD-B02A-D959E2CA2488}" type="pres">
      <dgm:prSet presAssocID="{3093C492-3459-493F-AF12-ED0AC0D0E1F5}" presName="vertSpace2b" presStyleCnt="0"/>
      <dgm:spPr/>
    </dgm:pt>
    <dgm:pt modelId="{57E2BE38-26F9-44B6-8A57-A1175DEFBB1C}" type="pres">
      <dgm:prSet presAssocID="{7134E3A5-56C0-4BD7-9CE9-7BB0C11B37FF}" presName="horz2" presStyleCnt="0"/>
      <dgm:spPr/>
    </dgm:pt>
    <dgm:pt modelId="{20B8F5BB-90F0-45F9-8402-735CBBB93667}" type="pres">
      <dgm:prSet presAssocID="{7134E3A5-56C0-4BD7-9CE9-7BB0C11B37FF}" presName="horzSpace2" presStyleCnt="0"/>
      <dgm:spPr/>
    </dgm:pt>
    <dgm:pt modelId="{BE26971E-76DD-4787-AC8B-F4B2417F9C80}" type="pres">
      <dgm:prSet presAssocID="{7134E3A5-56C0-4BD7-9CE9-7BB0C11B37FF}" presName="tx2" presStyleLbl="revTx" presStyleIdx="21" presStyleCnt="23" custLinFactNeighborX="253" custLinFactNeighborY="-48449"/>
      <dgm:spPr/>
      <dgm:t>
        <a:bodyPr/>
        <a:lstStyle/>
        <a:p>
          <a:endParaRPr lang="ru-RU"/>
        </a:p>
      </dgm:t>
    </dgm:pt>
    <dgm:pt modelId="{EF162366-F502-42F0-A991-F05C3F78EF64}" type="pres">
      <dgm:prSet presAssocID="{7134E3A5-56C0-4BD7-9CE9-7BB0C11B37FF}" presName="vert2" presStyleCnt="0"/>
      <dgm:spPr/>
    </dgm:pt>
    <dgm:pt modelId="{F2EA56E5-7218-4703-A175-FD5E66992A72}" type="pres">
      <dgm:prSet presAssocID="{9742F0AF-68D8-4526-8B6A-F5A449AB3809}" presName="horz3" presStyleCnt="0"/>
      <dgm:spPr/>
    </dgm:pt>
    <dgm:pt modelId="{0E3D6094-427B-4853-94A7-FDE96234D7D1}" type="pres">
      <dgm:prSet presAssocID="{9742F0AF-68D8-4526-8B6A-F5A449AB3809}" presName="horzSpace3" presStyleCnt="0"/>
      <dgm:spPr/>
    </dgm:pt>
    <dgm:pt modelId="{5CA195C1-F6D9-4339-BA67-9CF946234240}" type="pres">
      <dgm:prSet presAssocID="{9742F0AF-68D8-4526-8B6A-F5A449AB3809}" presName="tx3" presStyleLbl="revTx" presStyleIdx="22" presStyleCnt="23" custLinFactNeighborX="526" custLinFactNeighborY="-43135"/>
      <dgm:spPr/>
      <dgm:t>
        <a:bodyPr/>
        <a:lstStyle/>
        <a:p>
          <a:endParaRPr lang="ru-RU"/>
        </a:p>
      </dgm:t>
    </dgm:pt>
    <dgm:pt modelId="{5ECCE1F6-2073-4483-9261-A0219EDE0676}" type="pres">
      <dgm:prSet presAssocID="{9742F0AF-68D8-4526-8B6A-F5A449AB3809}" presName="vert3" presStyleCnt="0"/>
      <dgm:spPr/>
    </dgm:pt>
    <dgm:pt modelId="{F587D70D-E93D-4D3D-9631-0CBEB8D427E3}" type="pres">
      <dgm:prSet presAssocID="{7134E3A5-56C0-4BD7-9CE9-7BB0C11B37FF}" presName="thinLine2b" presStyleLbl="callout" presStyleIdx="9" presStyleCnt="10"/>
      <dgm:spPr/>
    </dgm:pt>
    <dgm:pt modelId="{AB238437-4FB9-487A-BE3A-DB8D653CFD54}" type="pres">
      <dgm:prSet presAssocID="{7134E3A5-56C0-4BD7-9CE9-7BB0C11B37FF}" presName="vertSpace2b" presStyleCnt="0"/>
      <dgm:spPr/>
    </dgm:pt>
  </dgm:ptLst>
  <dgm:cxnLst>
    <dgm:cxn modelId="{CC67F270-43D0-4785-BA45-D5FB64B9E232}" srcId="{E29A0A27-6254-46F8-8722-473D6FDC04C0}" destId="{5BD35C42-D408-4AAF-B1D3-6B0EE94C44E1}" srcOrd="2" destOrd="0" parTransId="{BEE8EBBD-5E8F-4A4B-AB26-7C40464AC04F}" sibTransId="{C499578D-E2E2-4592-B108-EB6D5F2A9665}"/>
    <dgm:cxn modelId="{4A5CD568-D89E-4AAC-9355-4A9059C93BAF}" srcId="{BAF3E937-54C1-491C-9C5F-6169A73AD4B2}" destId="{57CD5D38-D6BF-4275-B72E-9AA8593E603B}" srcOrd="0" destOrd="0" parTransId="{88163510-DE0F-4193-9033-A95C795F1E60}" sibTransId="{E72D47B1-0F87-48CC-819A-3FEB956801DB}"/>
    <dgm:cxn modelId="{CF1F8D6F-57F5-484D-B36E-078050019E39}" srcId="{E29A0A27-6254-46F8-8722-473D6FDC04C0}" destId="{5609ADA3-61AD-424A-8885-2B1C39C41E92}" srcOrd="1" destOrd="0" parTransId="{6E16C864-DCF0-4301-83C8-C0D146755E49}" sibTransId="{B4C1AAAB-0A91-41F8-B58E-1ABF2D1948F4}"/>
    <dgm:cxn modelId="{3C1BB8B5-05B3-4628-A2CB-62FA19DC2943}" type="presOf" srcId="{157E6278-B153-4F27-937E-D3BB67030DFE}" destId="{775AEB20-B50E-4377-B5C2-D030551FBFBD}" srcOrd="0" destOrd="0" presId="urn:microsoft.com/office/officeart/2008/layout/LinedList"/>
    <dgm:cxn modelId="{4FE3C5AB-17EA-4137-8982-EF5B00A2C6B0}" srcId="{5598161B-39BA-4399-8B2E-FB0F1B81F8DF}" destId="{AE70E1FE-1B58-47F8-8BEB-ABE77448BFE5}" srcOrd="2" destOrd="0" parTransId="{B30E5425-A720-4D8C-9A85-74DD91CF8A4C}" sibTransId="{6AA7F12D-6C7C-49DC-B646-4237DC4F6FEC}"/>
    <dgm:cxn modelId="{9154B2B4-A1EF-4D8E-A095-F27AE4C2B8E9}" srcId="{0EB3C0E1-7024-449B-8E5B-ADFFF6112531}" destId="{5129E0F5-374F-4229-AC25-2AFC06FEED13}" srcOrd="0" destOrd="0" parTransId="{BC1E86CA-87E7-48A3-B7EB-B12D1D61F9B6}" sibTransId="{E02A5F52-A7E9-4D76-8B79-F5356775D85B}"/>
    <dgm:cxn modelId="{A0431661-BF2A-4CBC-B041-D8C6742E0D42}" type="presOf" srcId="{0EB3C0E1-7024-449B-8E5B-ADFFF6112531}" destId="{D94EF21D-1884-4021-8193-BF1DC9BC472C}" srcOrd="0" destOrd="0" presId="urn:microsoft.com/office/officeart/2008/layout/LinedList"/>
    <dgm:cxn modelId="{40CFF69C-92FC-4CAA-B0BA-521A3B193C91}" type="presOf" srcId="{ECF6ABFA-9F04-40AA-96B0-A62D7123FC2C}" destId="{2C2D220D-9507-47C2-8FE4-5C3912E9E103}" srcOrd="0" destOrd="0" presId="urn:microsoft.com/office/officeart/2008/layout/LinedList"/>
    <dgm:cxn modelId="{52711175-6804-40C4-A1BD-80D48722C203}" type="presOf" srcId="{15C6132A-3848-4D8C-800E-C55F6F0AF309}" destId="{0DF2CA37-50BB-449D-8149-33DD2E88C293}" srcOrd="0" destOrd="0" presId="urn:microsoft.com/office/officeart/2008/layout/LinedList"/>
    <dgm:cxn modelId="{B3990DB6-16F1-4BA6-A611-6A032042F65A}" type="presOf" srcId="{5BD35C42-D408-4AAF-B1D3-6B0EE94C44E1}" destId="{B65E62CE-F1AE-4D6A-93F3-1B927F4B7FBF}" srcOrd="0" destOrd="0" presId="urn:microsoft.com/office/officeart/2008/layout/LinedList"/>
    <dgm:cxn modelId="{E7F5F695-528A-4256-B199-AC077AD1A633}" srcId="{5609ADA3-61AD-424A-8885-2B1C39C41E92}" destId="{ECF6ABFA-9F04-40AA-96B0-A62D7123FC2C}" srcOrd="3" destOrd="0" parTransId="{4A434502-C29A-444A-A43E-FBB5304E23B7}" sibTransId="{124C19C4-268E-40B7-A349-CF6F30D37EF6}"/>
    <dgm:cxn modelId="{8EA21333-EC4F-4829-8472-56EF292E2EA1}" srcId="{5598161B-39BA-4399-8B2E-FB0F1B81F8DF}" destId="{A97E5C36-B80B-414A-BAE6-E5F2B72D928A}" srcOrd="0" destOrd="0" parTransId="{A5E9CB18-B679-4F62-852C-7DF0CFA37E49}" sibTransId="{6720FC3D-70DC-49C6-8CB2-C40238C07A1A}"/>
    <dgm:cxn modelId="{43CBCE08-EBDF-4190-ADE5-A37B749EA6DE}" srcId="{5609ADA3-61AD-424A-8885-2B1C39C41E92}" destId="{15C6132A-3848-4D8C-800E-C55F6F0AF309}" srcOrd="1" destOrd="0" parTransId="{5E5C9436-8F56-4ED1-BBA4-567D2149EF27}" sibTransId="{0E77ABD1-A3E7-4A8B-9CDE-B5BE17F31C07}"/>
    <dgm:cxn modelId="{788CF9A1-B727-4077-A6F9-86A3587919EC}" type="presOf" srcId="{7BAFAE2E-6FA8-4521-B42C-84573CA046FE}" destId="{C537818B-AD7F-47AE-826C-5FE2F56AA269}" srcOrd="0" destOrd="0" presId="urn:microsoft.com/office/officeart/2008/layout/LinedList"/>
    <dgm:cxn modelId="{894948B6-0CE4-4CE8-9B90-49E20FEF9FDB}" srcId="{7134E3A5-56C0-4BD7-9CE9-7BB0C11B37FF}" destId="{9742F0AF-68D8-4526-8B6A-F5A449AB3809}" srcOrd="0" destOrd="0" parTransId="{F66D1BFC-619E-4F20-AD30-0BE5ECA254A8}" sibTransId="{1C2B708F-FA30-4D4A-B018-6E6082172B3D}"/>
    <dgm:cxn modelId="{5B6C09E0-7E2B-4895-B6FF-22865229364E}" srcId="{AE70E1FE-1B58-47F8-8BEB-ABE77448BFE5}" destId="{320C501F-4B01-4EDD-90B3-1573F017E523}" srcOrd="0" destOrd="0" parTransId="{1387FB4C-5354-4755-85CC-1B0848879789}" sibTransId="{3D345C35-E742-441E-9FAA-528FF516631F}"/>
    <dgm:cxn modelId="{A4E234B8-6621-4CAF-8524-D87B1F201741}" type="presOf" srcId="{7134E3A5-56C0-4BD7-9CE9-7BB0C11B37FF}" destId="{BE26971E-76DD-4787-AC8B-F4B2417F9C80}" srcOrd="0" destOrd="0" presId="urn:microsoft.com/office/officeart/2008/layout/LinedList"/>
    <dgm:cxn modelId="{BC8CC8AE-2D23-491C-9769-F3BDE43EE317}" type="presOf" srcId="{E29A0A27-6254-46F8-8722-473D6FDC04C0}" destId="{98A34251-FC32-4354-BF3F-8D37E88B0C97}" srcOrd="0" destOrd="0" presId="urn:microsoft.com/office/officeart/2008/layout/LinedList"/>
    <dgm:cxn modelId="{0AB715BE-F44C-4F9B-8EC9-58943DB0C35B}" type="presOf" srcId="{4BA0AB46-6E43-49C8-A12E-517938EAB94E}" destId="{5CF9F682-7668-455C-9FC4-EE721F7E0297}" srcOrd="0" destOrd="0" presId="urn:microsoft.com/office/officeart/2008/layout/LinedList"/>
    <dgm:cxn modelId="{2D3FDAEC-49CE-4DBF-8AB6-D67C04482251}" type="presOf" srcId="{AE70E1FE-1B58-47F8-8BEB-ABE77448BFE5}" destId="{05CF5E37-A43A-4BAC-AE22-DBFA62A44265}" srcOrd="0" destOrd="0" presId="urn:microsoft.com/office/officeart/2008/layout/LinedList"/>
    <dgm:cxn modelId="{B0D9752E-2C47-4A32-984D-310F2219DEBE}" srcId="{ECF6ABFA-9F04-40AA-96B0-A62D7123FC2C}" destId="{D1D463DE-8B58-46F7-8EC0-304334B282F5}" srcOrd="0" destOrd="0" parTransId="{6B394729-83A1-4E29-A295-7B55CB94BAFB}" sibTransId="{1769A512-14D7-42B7-8D13-6C08F08D2CF4}"/>
    <dgm:cxn modelId="{D49D1E23-421A-484A-A6D2-6CCAAB109A93}" srcId="{5BD35C42-D408-4AAF-B1D3-6B0EE94C44E1}" destId="{7134E3A5-56C0-4BD7-9CE9-7BB0C11B37FF}" srcOrd="2" destOrd="0" parTransId="{955CBC35-922C-47D6-B11C-23063AFD06FE}" sibTransId="{9574811B-AD77-47E8-9C5B-737256DD4EE6}"/>
    <dgm:cxn modelId="{7FC503BA-7112-482B-B845-5CA5E359C4C7}" type="presOf" srcId="{3093C492-3459-493F-AF12-ED0AC0D0E1F5}" destId="{6BBE9861-775A-4C23-A2EA-B9352ECF0B99}" srcOrd="0" destOrd="0" presId="urn:microsoft.com/office/officeart/2008/layout/LinedList"/>
    <dgm:cxn modelId="{FA2EF4BB-D0D1-463C-A014-BA7649C44018}" srcId="{5BD35C42-D408-4AAF-B1D3-6B0EE94C44E1}" destId="{3093C492-3459-493F-AF12-ED0AC0D0E1F5}" srcOrd="1" destOrd="0" parTransId="{0BAE5AE3-5DA9-47CE-AF8B-8CE4419CB283}" sibTransId="{2871F906-9F5E-4057-A4CE-0C01231E18F8}"/>
    <dgm:cxn modelId="{C69CA84E-5DA3-40BA-B775-B9C16FD3677F}" srcId="{15C6132A-3848-4D8C-800E-C55F6F0AF309}" destId="{4BA0AB46-6E43-49C8-A12E-517938EAB94E}" srcOrd="0" destOrd="0" parTransId="{07A53249-86F5-4906-A5D1-C3EFB2C9D71D}" sibTransId="{60966BC3-58B5-41A9-ACFA-7A8AE0357CD2}"/>
    <dgm:cxn modelId="{9EE950C4-0B43-429D-B6AF-66B15E0F90E2}" type="presOf" srcId="{BD78E8C0-CE65-42FE-BE2F-8F00AA52F7BE}" destId="{F33A7D25-DAD3-49CA-975C-4053FC96A589}" srcOrd="0" destOrd="0" presId="urn:microsoft.com/office/officeart/2008/layout/LinedList"/>
    <dgm:cxn modelId="{CBD59F65-CAA7-4FD3-833F-C914AA1242FE}" srcId="{F5BD9593-B5A6-4B8E-BB32-79C2703269CA}" destId="{157E6278-B153-4F27-937E-D3BB67030DFE}" srcOrd="0" destOrd="0" parTransId="{74DF05A4-84C5-44AD-B776-70AC5FB47BAC}" sibTransId="{02BC163D-4CC9-403C-B602-8C94224D05E9}"/>
    <dgm:cxn modelId="{AE1BF400-CEDA-4CA0-B3B4-3DDD2031628C}" type="presOf" srcId="{320C501F-4B01-4EDD-90B3-1573F017E523}" destId="{E8A9838C-F06B-4831-9627-5C5A17E040B1}" srcOrd="0" destOrd="0" presId="urn:microsoft.com/office/officeart/2008/layout/LinedList"/>
    <dgm:cxn modelId="{AB52D4A7-27D8-4035-8535-3033C1DCCFC0}" type="presOf" srcId="{5129E0F5-374F-4229-AC25-2AFC06FEED13}" destId="{E65885AE-A85B-44EC-818D-DF58170A0233}" srcOrd="0" destOrd="0" presId="urn:microsoft.com/office/officeart/2008/layout/LinedList"/>
    <dgm:cxn modelId="{B3A1CE9E-A8F1-4080-B77F-4BF8E696EB99}" srcId="{99B24864-DAF4-43B4-B1DF-F76E0EEB0AC6}" destId="{1B630128-8076-4231-855F-2D2355435FAE}" srcOrd="0" destOrd="0" parTransId="{68D7DCF8-E56A-4BA6-B87D-4C4D456C6FCC}" sibTransId="{2E348603-6D38-4CBF-8C2C-5791AE69034C}"/>
    <dgm:cxn modelId="{525F945B-BBF2-410D-9527-930345C40317}" type="presOf" srcId="{BAF3E937-54C1-491C-9C5F-6169A73AD4B2}" destId="{1781DC43-B375-4BC3-B05C-5DA046D6375B}" srcOrd="0" destOrd="0" presId="urn:microsoft.com/office/officeart/2008/layout/LinedList"/>
    <dgm:cxn modelId="{5B289D49-C021-4B8F-8A75-5D20D435F863}" srcId="{A97E5C36-B80B-414A-BAE6-E5F2B72D928A}" destId="{7BAFAE2E-6FA8-4521-B42C-84573CA046FE}" srcOrd="0" destOrd="0" parTransId="{532D1D5B-F20C-4648-B08F-23CE828D4CFC}" sibTransId="{FCE36534-1FE1-4ACE-90D6-41B112D028F6}"/>
    <dgm:cxn modelId="{79E74A98-A817-4BC5-A032-351F15F641F9}" type="presOf" srcId="{5609ADA3-61AD-424A-8885-2B1C39C41E92}" destId="{9B2A3BBD-94DA-44D7-A79A-73D55FA4F3BB}" srcOrd="0" destOrd="0" presId="urn:microsoft.com/office/officeart/2008/layout/LinedList"/>
    <dgm:cxn modelId="{F17A7406-46E6-4B4E-815E-F1502A1A8F6C}" type="presOf" srcId="{F5BD9593-B5A6-4B8E-BB32-79C2703269CA}" destId="{356FC4B1-7EF9-437A-A510-DF193EFF46FB}" srcOrd="0" destOrd="0" presId="urn:microsoft.com/office/officeart/2008/layout/LinedList"/>
    <dgm:cxn modelId="{0656086D-CB63-46B1-882E-A70F592EEEB0}" type="presOf" srcId="{9742F0AF-68D8-4526-8B6A-F5A449AB3809}" destId="{5CA195C1-F6D9-4339-BA67-9CF946234240}" srcOrd="0" destOrd="0" presId="urn:microsoft.com/office/officeart/2008/layout/LinedList"/>
    <dgm:cxn modelId="{69D29C7F-81DE-42ED-BF2F-F8EBD3797DD5}" type="presOf" srcId="{57CD5D38-D6BF-4275-B72E-9AA8593E603B}" destId="{FFB8D53A-0167-440B-8213-8D7C0D124FC0}" srcOrd="0" destOrd="0" presId="urn:microsoft.com/office/officeart/2008/layout/LinedList"/>
    <dgm:cxn modelId="{FA149515-05C4-47C2-B6AF-8CC42C3C4C88}" srcId="{5609ADA3-61AD-424A-8885-2B1C39C41E92}" destId="{0EB3C0E1-7024-449B-8E5B-ADFFF6112531}" srcOrd="0" destOrd="0" parTransId="{B86EE4F7-EA8A-43B9-B0EA-BD3C421DE6C6}" sibTransId="{B3C8C0B7-7FF9-4B04-8548-098E241706D3}"/>
    <dgm:cxn modelId="{05A50B86-0CBA-4456-9887-C3CDEF280723}" srcId="{3093C492-3459-493F-AF12-ED0AC0D0E1F5}" destId="{BD78E8C0-CE65-42FE-BE2F-8F00AA52F7BE}" srcOrd="0" destOrd="0" parTransId="{E9CD36DA-2B5F-4D12-9B78-0854C44CD336}" sibTransId="{751E3A28-5FD8-4984-A725-1EC7203EAAAD}"/>
    <dgm:cxn modelId="{8B753530-16FE-4814-A618-35F08B759CC6}" srcId="{E29A0A27-6254-46F8-8722-473D6FDC04C0}" destId="{5598161B-39BA-4399-8B2E-FB0F1B81F8DF}" srcOrd="0" destOrd="0" parTransId="{A6273560-2EF5-4357-A703-E27B921FC579}" sibTransId="{EAA379B8-3996-43D2-B511-BE78BE12E8D1}"/>
    <dgm:cxn modelId="{1D9B86E1-2DA9-4B31-9E2A-C6AD78DA4EE2}" srcId="{5598161B-39BA-4399-8B2E-FB0F1B81F8DF}" destId="{F5BD9593-B5A6-4B8E-BB32-79C2703269CA}" srcOrd="1" destOrd="0" parTransId="{2AC102AC-33C7-4C2F-BE3E-DB02F5E6EB28}" sibTransId="{FAA06F08-B58A-4D65-A675-0C73F57D23A8}"/>
    <dgm:cxn modelId="{DD443227-BC38-478E-AD84-49D40570372E}" srcId="{5BD35C42-D408-4AAF-B1D3-6B0EE94C44E1}" destId="{BAF3E937-54C1-491C-9C5F-6169A73AD4B2}" srcOrd="0" destOrd="0" parTransId="{13501DC0-0020-484F-9B8F-51AFF90D6075}" sibTransId="{B4F76F0D-D383-48D0-A529-CD39C0657FF0}"/>
    <dgm:cxn modelId="{E1EB3698-7F42-4A17-BE7B-8E3130ABB5DA}" type="presOf" srcId="{A97E5C36-B80B-414A-BAE6-E5F2B72D928A}" destId="{C22AD489-17F9-42BB-AD56-8AFE630A8B34}" srcOrd="0" destOrd="0" presId="urn:microsoft.com/office/officeart/2008/layout/LinedList"/>
    <dgm:cxn modelId="{57DC4A83-FFC4-4FA5-AD8A-D6ACF33DAD3B}" type="presOf" srcId="{D1D463DE-8B58-46F7-8EC0-304334B282F5}" destId="{E84E8A6D-CD96-4325-86A0-6DA48999D144}" srcOrd="0" destOrd="0" presId="urn:microsoft.com/office/officeart/2008/layout/LinedList"/>
    <dgm:cxn modelId="{02E9801D-5042-4195-87C2-3B1B017F7E02}" srcId="{5609ADA3-61AD-424A-8885-2B1C39C41E92}" destId="{99B24864-DAF4-43B4-B1DF-F76E0EEB0AC6}" srcOrd="2" destOrd="0" parTransId="{CAA599CB-C20F-4CD8-BE47-390B72D811A3}" sibTransId="{A6240616-AAC7-4564-9A7D-52BCE3B30063}"/>
    <dgm:cxn modelId="{2AB3576C-65F0-4852-857A-8242AFA88933}" type="presOf" srcId="{1B630128-8076-4231-855F-2D2355435FAE}" destId="{40D43185-E323-45A0-835E-CD624D6B54F2}" srcOrd="0" destOrd="0" presId="urn:microsoft.com/office/officeart/2008/layout/LinedList"/>
    <dgm:cxn modelId="{2C5CBD43-97DF-4387-933F-000644BA7AEF}" type="presOf" srcId="{5598161B-39BA-4399-8B2E-FB0F1B81F8DF}" destId="{67B9AF22-D044-4849-B240-B3A9E5BA43DE}" srcOrd="0" destOrd="0" presId="urn:microsoft.com/office/officeart/2008/layout/LinedList"/>
    <dgm:cxn modelId="{1B7BEFA1-9C59-42A6-ACE8-65F020CE2270}" type="presOf" srcId="{99B24864-DAF4-43B4-B1DF-F76E0EEB0AC6}" destId="{AF38CFB9-5617-4A6B-8FDA-2E7F704E7240}" srcOrd="0" destOrd="0" presId="urn:microsoft.com/office/officeart/2008/layout/LinedList"/>
    <dgm:cxn modelId="{8C1C8B22-2F30-4702-85ED-79275309306C}" type="presParOf" srcId="{98A34251-FC32-4354-BF3F-8D37E88B0C97}" destId="{225DE9A9-34F2-435E-89B9-F79800388DEA}" srcOrd="0" destOrd="0" presId="urn:microsoft.com/office/officeart/2008/layout/LinedList"/>
    <dgm:cxn modelId="{57EC11C9-8114-4258-80B0-659A0B19AA93}" type="presParOf" srcId="{98A34251-FC32-4354-BF3F-8D37E88B0C97}" destId="{4F2E93CC-3F94-461C-A3F3-9B9A3C9A10C2}" srcOrd="1" destOrd="0" presId="urn:microsoft.com/office/officeart/2008/layout/LinedList"/>
    <dgm:cxn modelId="{A03D06AB-8622-4FA7-90C5-AC2D17067F46}" type="presParOf" srcId="{4F2E93CC-3F94-461C-A3F3-9B9A3C9A10C2}" destId="{67B9AF22-D044-4849-B240-B3A9E5BA43DE}" srcOrd="0" destOrd="0" presId="urn:microsoft.com/office/officeart/2008/layout/LinedList"/>
    <dgm:cxn modelId="{13FE45DC-F26C-4C8C-9EEC-076685492147}" type="presParOf" srcId="{4F2E93CC-3F94-461C-A3F3-9B9A3C9A10C2}" destId="{B79E0559-217D-44CA-8863-EB76080816C1}" srcOrd="1" destOrd="0" presId="urn:microsoft.com/office/officeart/2008/layout/LinedList"/>
    <dgm:cxn modelId="{7243DCB2-6A56-4C92-B9E0-77D2AE411726}" type="presParOf" srcId="{B79E0559-217D-44CA-8863-EB76080816C1}" destId="{5C64954F-A3F4-4BAC-8BBA-D4C81B75E4DE}" srcOrd="0" destOrd="0" presId="urn:microsoft.com/office/officeart/2008/layout/LinedList"/>
    <dgm:cxn modelId="{F8EBB5DE-5D65-4CA1-AEC4-3130FBE9D185}" type="presParOf" srcId="{B79E0559-217D-44CA-8863-EB76080816C1}" destId="{EEDA7E66-BA19-432C-8BE2-C22BED8DFCC8}" srcOrd="1" destOrd="0" presId="urn:microsoft.com/office/officeart/2008/layout/LinedList"/>
    <dgm:cxn modelId="{0C3D8D5C-1D16-4E21-B3CE-D648239D6C5C}" type="presParOf" srcId="{EEDA7E66-BA19-432C-8BE2-C22BED8DFCC8}" destId="{93346E80-1AF8-4174-B6F2-DD2C31C50057}" srcOrd="0" destOrd="0" presId="urn:microsoft.com/office/officeart/2008/layout/LinedList"/>
    <dgm:cxn modelId="{98DB162F-DF63-4A6B-B8B7-7C86351870A3}" type="presParOf" srcId="{EEDA7E66-BA19-432C-8BE2-C22BED8DFCC8}" destId="{C22AD489-17F9-42BB-AD56-8AFE630A8B34}" srcOrd="1" destOrd="0" presId="urn:microsoft.com/office/officeart/2008/layout/LinedList"/>
    <dgm:cxn modelId="{0AA52B9E-5890-4CA4-9B43-F562BB8CFBB0}" type="presParOf" srcId="{EEDA7E66-BA19-432C-8BE2-C22BED8DFCC8}" destId="{ACC210CA-4B84-4E05-A127-002E30DEB3B7}" srcOrd="2" destOrd="0" presId="urn:microsoft.com/office/officeart/2008/layout/LinedList"/>
    <dgm:cxn modelId="{6DAAD03E-E6A7-4598-B8DE-1DE91D005116}" type="presParOf" srcId="{ACC210CA-4B84-4E05-A127-002E30DEB3B7}" destId="{9F2357F8-CFFA-4AFD-B53F-FEBCA0DC8171}" srcOrd="0" destOrd="0" presId="urn:microsoft.com/office/officeart/2008/layout/LinedList"/>
    <dgm:cxn modelId="{D99E2929-D018-4872-971A-254BB1AB22B0}" type="presParOf" srcId="{9F2357F8-CFFA-4AFD-B53F-FEBCA0DC8171}" destId="{C8F63D86-BB41-4705-8477-EF4DA3C5D0DB}" srcOrd="0" destOrd="0" presId="urn:microsoft.com/office/officeart/2008/layout/LinedList"/>
    <dgm:cxn modelId="{8CEB4497-6ED7-4B2D-9C99-B7623CFBD0AE}" type="presParOf" srcId="{9F2357F8-CFFA-4AFD-B53F-FEBCA0DC8171}" destId="{C537818B-AD7F-47AE-826C-5FE2F56AA269}" srcOrd="1" destOrd="0" presId="urn:microsoft.com/office/officeart/2008/layout/LinedList"/>
    <dgm:cxn modelId="{9AEDE825-B317-4E3E-A4BF-F647720F61AA}" type="presParOf" srcId="{9F2357F8-CFFA-4AFD-B53F-FEBCA0DC8171}" destId="{B1B2B2C2-C04A-443F-B55D-E185A7B4CB39}" srcOrd="2" destOrd="0" presId="urn:microsoft.com/office/officeart/2008/layout/LinedList"/>
    <dgm:cxn modelId="{DC9C4BE2-4058-4ED5-919B-635FD6516DCC}" type="presParOf" srcId="{B79E0559-217D-44CA-8863-EB76080816C1}" destId="{2ED880A0-00FD-41B1-A297-DCCB3DF22EFF}" srcOrd="2" destOrd="0" presId="urn:microsoft.com/office/officeart/2008/layout/LinedList"/>
    <dgm:cxn modelId="{E2A1E060-6B59-46E3-9419-FE6B63D84685}" type="presParOf" srcId="{B79E0559-217D-44CA-8863-EB76080816C1}" destId="{83490345-765B-409E-9CFD-F939AF6C689B}" srcOrd="3" destOrd="0" presId="urn:microsoft.com/office/officeart/2008/layout/LinedList"/>
    <dgm:cxn modelId="{F328073A-38E8-4C1E-B960-4E5D64806CE1}" type="presParOf" srcId="{B79E0559-217D-44CA-8863-EB76080816C1}" destId="{6CA988F2-C827-4572-A31E-F1636557121D}" srcOrd="4" destOrd="0" presId="urn:microsoft.com/office/officeart/2008/layout/LinedList"/>
    <dgm:cxn modelId="{BFBC7610-A6B1-429F-8E62-BAE827A77FE4}" type="presParOf" srcId="{6CA988F2-C827-4572-A31E-F1636557121D}" destId="{404FC5B6-3ABB-4142-84D8-3C4EA8FDF0C6}" srcOrd="0" destOrd="0" presId="urn:microsoft.com/office/officeart/2008/layout/LinedList"/>
    <dgm:cxn modelId="{CEF80C65-79F4-46F7-8073-42033BAA6476}" type="presParOf" srcId="{6CA988F2-C827-4572-A31E-F1636557121D}" destId="{356FC4B1-7EF9-437A-A510-DF193EFF46FB}" srcOrd="1" destOrd="0" presId="urn:microsoft.com/office/officeart/2008/layout/LinedList"/>
    <dgm:cxn modelId="{8CE0ABB4-B7F6-47E0-8248-EE118218F0A3}" type="presParOf" srcId="{6CA988F2-C827-4572-A31E-F1636557121D}" destId="{E3F8BBF8-8490-4E40-844F-10FE5087125B}" srcOrd="2" destOrd="0" presId="urn:microsoft.com/office/officeart/2008/layout/LinedList"/>
    <dgm:cxn modelId="{3A89EA4D-BC70-4FCD-8B5A-2B737011A249}" type="presParOf" srcId="{E3F8BBF8-8490-4E40-844F-10FE5087125B}" destId="{09D04D04-44C9-49CF-830E-E89CA199D8D2}" srcOrd="0" destOrd="0" presId="urn:microsoft.com/office/officeart/2008/layout/LinedList"/>
    <dgm:cxn modelId="{8A8C4FFB-2814-4D67-A5FF-92447B15CBCE}" type="presParOf" srcId="{09D04D04-44C9-49CF-830E-E89CA199D8D2}" destId="{58C968B1-B283-43D5-B0F5-F353BE8BAC36}" srcOrd="0" destOrd="0" presId="urn:microsoft.com/office/officeart/2008/layout/LinedList"/>
    <dgm:cxn modelId="{6C6E4E35-6D12-43FE-BA87-37C58AC0EA64}" type="presParOf" srcId="{09D04D04-44C9-49CF-830E-E89CA199D8D2}" destId="{775AEB20-B50E-4377-B5C2-D030551FBFBD}" srcOrd="1" destOrd="0" presId="urn:microsoft.com/office/officeart/2008/layout/LinedList"/>
    <dgm:cxn modelId="{2780D3E2-DB95-4CDE-9E5A-2A704B3634C3}" type="presParOf" srcId="{09D04D04-44C9-49CF-830E-E89CA199D8D2}" destId="{71BAF9B8-EF62-4708-9696-E13B214827D5}" srcOrd="2" destOrd="0" presId="urn:microsoft.com/office/officeart/2008/layout/LinedList"/>
    <dgm:cxn modelId="{60BDA3E4-72EB-4ACD-8229-BE2A60011146}" type="presParOf" srcId="{B79E0559-217D-44CA-8863-EB76080816C1}" destId="{749F4FA3-95D6-41A1-8FE8-8F8B45EE4044}" srcOrd="5" destOrd="0" presId="urn:microsoft.com/office/officeart/2008/layout/LinedList"/>
    <dgm:cxn modelId="{9640EEE4-7912-4862-BD29-D18CA5707D81}" type="presParOf" srcId="{B79E0559-217D-44CA-8863-EB76080816C1}" destId="{D90A74F0-D403-4930-8F26-A1BEBD810499}" srcOrd="6" destOrd="0" presId="urn:microsoft.com/office/officeart/2008/layout/LinedList"/>
    <dgm:cxn modelId="{3FDA0824-05A2-4072-BBE6-DE797DD916B8}" type="presParOf" srcId="{B79E0559-217D-44CA-8863-EB76080816C1}" destId="{DF2FBC41-0309-4F57-9476-F394D8A6B5CB}" srcOrd="7" destOrd="0" presId="urn:microsoft.com/office/officeart/2008/layout/LinedList"/>
    <dgm:cxn modelId="{7112B9B2-1092-417D-9403-12BF3790FAA7}" type="presParOf" srcId="{DF2FBC41-0309-4F57-9476-F394D8A6B5CB}" destId="{4B4D14E6-59DD-4B62-A1A2-310819EA0E9D}" srcOrd="0" destOrd="0" presId="urn:microsoft.com/office/officeart/2008/layout/LinedList"/>
    <dgm:cxn modelId="{1FB4733B-2998-4130-AC4F-CC3E0B66F68F}" type="presParOf" srcId="{DF2FBC41-0309-4F57-9476-F394D8A6B5CB}" destId="{05CF5E37-A43A-4BAC-AE22-DBFA62A44265}" srcOrd="1" destOrd="0" presId="urn:microsoft.com/office/officeart/2008/layout/LinedList"/>
    <dgm:cxn modelId="{A32EA069-11FB-44BE-BEB0-142C6F00A1C3}" type="presParOf" srcId="{DF2FBC41-0309-4F57-9476-F394D8A6B5CB}" destId="{961004DD-F7EB-4EE4-8BD8-BC44FE3E6AE4}" srcOrd="2" destOrd="0" presId="urn:microsoft.com/office/officeart/2008/layout/LinedList"/>
    <dgm:cxn modelId="{8C72F168-3FB3-41F8-87BD-7BA2D724E8A8}" type="presParOf" srcId="{961004DD-F7EB-4EE4-8BD8-BC44FE3E6AE4}" destId="{C9A85BCE-3922-4BF0-ABB0-184C4F2341CE}" srcOrd="0" destOrd="0" presId="urn:microsoft.com/office/officeart/2008/layout/LinedList"/>
    <dgm:cxn modelId="{D12873F9-31E0-4E10-9499-AF9D64D2CC6D}" type="presParOf" srcId="{C9A85BCE-3922-4BF0-ABB0-184C4F2341CE}" destId="{9F9EE61A-4F46-49A0-8474-706DE03CF644}" srcOrd="0" destOrd="0" presId="urn:microsoft.com/office/officeart/2008/layout/LinedList"/>
    <dgm:cxn modelId="{90BFDB50-C61D-405F-B897-5C346E435EA8}" type="presParOf" srcId="{C9A85BCE-3922-4BF0-ABB0-184C4F2341CE}" destId="{E8A9838C-F06B-4831-9627-5C5A17E040B1}" srcOrd="1" destOrd="0" presId="urn:microsoft.com/office/officeart/2008/layout/LinedList"/>
    <dgm:cxn modelId="{3BF3D2D4-4E12-4D26-B5C0-50EC1FFFD487}" type="presParOf" srcId="{C9A85BCE-3922-4BF0-ABB0-184C4F2341CE}" destId="{46D31CE9-2E4C-4919-9D4F-B4C89C3BC972}" srcOrd="2" destOrd="0" presId="urn:microsoft.com/office/officeart/2008/layout/LinedList"/>
    <dgm:cxn modelId="{C867BCF5-4E13-4D2D-A2AF-38A28507986F}" type="presParOf" srcId="{B79E0559-217D-44CA-8863-EB76080816C1}" destId="{230C3964-7B84-40B5-AB50-C3EBAB29049E}" srcOrd="8" destOrd="0" presId="urn:microsoft.com/office/officeart/2008/layout/LinedList"/>
    <dgm:cxn modelId="{B02FC2C0-C387-44BD-8114-E67019665D5C}" type="presParOf" srcId="{B79E0559-217D-44CA-8863-EB76080816C1}" destId="{65B58E43-E7C9-47B5-967E-F5313BAA9ADE}" srcOrd="9" destOrd="0" presId="urn:microsoft.com/office/officeart/2008/layout/LinedList"/>
    <dgm:cxn modelId="{09DE2C5A-B52B-4545-9A62-96121C216D97}" type="presParOf" srcId="{98A34251-FC32-4354-BF3F-8D37E88B0C97}" destId="{6D17F5C6-B44D-4BAB-AFEE-2861EB847C9C}" srcOrd="2" destOrd="0" presId="urn:microsoft.com/office/officeart/2008/layout/LinedList"/>
    <dgm:cxn modelId="{2B0FC1BC-448A-4BC2-ADC4-7186A8CAC072}" type="presParOf" srcId="{98A34251-FC32-4354-BF3F-8D37E88B0C97}" destId="{6CCD7710-BD70-45AB-A671-70C63EACEAAF}" srcOrd="3" destOrd="0" presId="urn:microsoft.com/office/officeart/2008/layout/LinedList"/>
    <dgm:cxn modelId="{E53D32E3-58DE-49D0-8309-9A35D6481607}" type="presParOf" srcId="{6CCD7710-BD70-45AB-A671-70C63EACEAAF}" destId="{9B2A3BBD-94DA-44D7-A79A-73D55FA4F3BB}" srcOrd="0" destOrd="0" presId="urn:microsoft.com/office/officeart/2008/layout/LinedList"/>
    <dgm:cxn modelId="{443A29EE-0DD7-4FDD-884A-348B54FFD951}" type="presParOf" srcId="{6CCD7710-BD70-45AB-A671-70C63EACEAAF}" destId="{08EB3867-4288-4184-8889-F6AC4A54C4B2}" srcOrd="1" destOrd="0" presId="urn:microsoft.com/office/officeart/2008/layout/LinedList"/>
    <dgm:cxn modelId="{64AFE8F6-393E-42DA-AB12-D72DB872E3BB}" type="presParOf" srcId="{08EB3867-4288-4184-8889-F6AC4A54C4B2}" destId="{FC9263CD-239C-4529-B5A8-30A9DCBAB74C}" srcOrd="0" destOrd="0" presId="urn:microsoft.com/office/officeart/2008/layout/LinedList"/>
    <dgm:cxn modelId="{B8019EC5-A3BE-42B7-BD3D-2ACAC0F48536}" type="presParOf" srcId="{08EB3867-4288-4184-8889-F6AC4A54C4B2}" destId="{975A6CA0-FA10-44C4-89EF-138DD08372DC}" srcOrd="1" destOrd="0" presId="urn:microsoft.com/office/officeart/2008/layout/LinedList"/>
    <dgm:cxn modelId="{344F984E-1E1A-4695-9859-7CA3D35A31C6}" type="presParOf" srcId="{975A6CA0-FA10-44C4-89EF-138DD08372DC}" destId="{090211D8-FB02-49A9-9E5A-25C536CED33D}" srcOrd="0" destOrd="0" presId="urn:microsoft.com/office/officeart/2008/layout/LinedList"/>
    <dgm:cxn modelId="{23335B82-9D33-4AB5-96DC-7C044FCA2DAA}" type="presParOf" srcId="{975A6CA0-FA10-44C4-89EF-138DD08372DC}" destId="{D94EF21D-1884-4021-8193-BF1DC9BC472C}" srcOrd="1" destOrd="0" presId="urn:microsoft.com/office/officeart/2008/layout/LinedList"/>
    <dgm:cxn modelId="{8A67081C-D5E4-4F99-81E2-0BD60CD26D27}" type="presParOf" srcId="{975A6CA0-FA10-44C4-89EF-138DD08372DC}" destId="{90483BBE-74C6-4BDD-B981-B9FBCEFDFD9B}" srcOrd="2" destOrd="0" presId="urn:microsoft.com/office/officeart/2008/layout/LinedList"/>
    <dgm:cxn modelId="{8C26EA46-2DAD-4236-924C-797282CD4B83}" type="presParOf" srcId="{90483BBE-74C6-4BDD-B981-B9FBCEFDFD9B}" destId="{FA0648C8-AAB1-4715-8BCE-1C930CBE1199}" srcOrd="0" destOrd="0" presId="urn:microsoft.com/office/officeart/2008/layout/LinedList"/>
    <dgm:cxn modelId="{8F2D8BBD-7585-4B89-A3DF-B4ED0CC951CF}" type="presParOf" srcId="{FA0648C8-AAB1-4715-8BCE-1C930CBE1199}" destId="{02ADF28F-E451-40DF-983E-C2D6D37C45AD}" srcOrd="0" destOrd="0" presId="urn:microsoft.com/office/officeart/2008/layout/LinedList"/>
    <dgm:cxn modelId="{CFB4F1C3-D965-4B1D-95D5-9BD1BCAEEA26}" type="presParOf" srcId="{FA0648C8-AAB1-4715-8BCE-1C930CBE1199}" destId="{E65885AE-A85B-44EC-818D-DF58170A0233}" srcOrd="1" destOrd="0" presId="urn:microsoft.com/office/officeart/2008/layout/LinedList"/>
    <dgm:cxn modelId="{AB330886-ED1D-4BA5-AE4A-0BA6B4A085EF}" type="presParOf" srcId="{FA0648C8-AAB1-4715-8BCE-1C930CBE1199}" destId="{92EEE5BE-DA18-424F-BF5A-66C521AB3E26}" srcOrd="2" destOrd="0" presId="urn:microsoft.com/office/officeart/2008/layout/LinedList"/>
    <dgm:cxn modelId="{D810EC5A-53CF-4604-AC1D-179B18A8F4B0}" type="presParOf" srcId="{08EB3867-4288-4184-8889-F6AC4A54C4B2}" destId="{70011DC4-E579-4214-829D-2A816BE8D76B}" srcOrd="2" destOrd="0" presId="urn:microsoft.com/office/officeart/2008/layout/LinedList"/>
    <dgm:cxn modelId="{BF66E587-854F-4908-ABF7-6A793B34CCF7}" type="presParOf" srcId="{08EB3867-4288-4184-8889-F6AC4A54C4B2}" destId="{B692619D-A4A2-46A0-AC26-E588B8EF2BBA}" srcOrd="3" destOrd="0" presId="urn:microsoft.com/office/officeart/2008/layout/LinedList"/>
    <dgm:cxn modelId="{61E1275C-4269-4773-A1B4-D48361E46D54}" type="presParOf" srcId="{08EB3867-4288-4184-8889-F6AC4A54C4B2}" destId="{65E842CE-BE2A-470C-92B4-D5EC39C54C3D}" srcOrd="4" destOrd="0" presId="urn:microsoft.com/office/officeart/2008/layout/LinedList"/>
    <dgm:cxn modelId="{A8B8EF75-6B38-4F94-898B-AAAC52FFF272}" type="presParOf" srcId="{65E842CE-BE2A-470C-92B4-D5EC39C54C3D}" destId="{4F288BDD-E285-4E26-94AF-D626A8551457}" srcOrd="0" destOrd="0" presId="urn:microsoft.com/office/officeart/2008/layout/LinedList"/>
    <dgm:cxn modelId="{9E234F91-D4CD-4908-BAB4-AC15644A0FCF}" type="presParOf" srcId="{65E842CE-BE2A-470C-92B4-D5EC39C54C3D}" destId="{0DF2CA37-50BB-449D-8149-33DD2E88C293}" srcOrd="1" destOrd="0" presId="urn:microsoft.com/office/officeart/2008/layout/LinedList"/>
    <dgm:cxn modelId="{47E71205-9CE8-4955-B663-CC209A210B44}" type="presParOf" srcId="{65E842CE-BE2A-470C-92B4-D5EC39C54C3D}" destId="{5253065E-5191-4737-A70A-2BFCD821C110}" srcOrd="2" destOrd="0" presId="urn:microsoft.com/office/officeart/2008/layout/LinedList"/>
    <dgm:cxn modelId="{8F8635CF-C033-4A66-8576-0B5A3D5F8B79}" type="presParOf" srcId="{5253065E-5191-4737-A70A-2BFCD821C110}" destId="{2CE9A526-1A40-4615-919C-26A181BB5A68}" srcOrd="0" destOrd="0" presId="urn:microsoft.com/office/officeart/2008/layout/LinedList"/>
    <dgm:cxn modelId="{D54F2F1A-1B08-415C-B1EB-B5FB7A210D85}" type="presParOf" srcId="{2CE9A526-1A40-4615-919C-26A181BB5A68}" destId="{A89CAEC4-A16E-49F1-95C6-FF14AC7E7C96}" srcOrd="0" destOrd="0" presId="urn:microsoft.com/office/officeart/2008/layout/LinedList"/>
    <dgm:cxn modelId="{812434C1-5580-4A6F-AD18-D364EE3E6A50}" type="presParOf" srcId="{2CE9A526-1A40-4615-919C-26A181BB5A68}" destId="{5CF9F682-7668-455C-9FC4-EE721F7E0297}" srcOrd="1" destOrd="0" presId="urn:microsoft.com/office/officeart/2008/layout/LinedList"/>
    <dgm:cxn modelId="{5A667194-C174-4B0F-B19F-290FF7B70DBB}" type="presParOf" srcId="{2CE9A526-1A40-4615-919C-26A181BB5A68}" destId="{E5C10DA8-124A-4CF4-B812-6A67AFACC1A8}" srcOrd="2" destOrd="0" presId="urn:microsoft.com/office/officeart/2008/layout/LinedList"/>
    <dgm:cxn modelId="{42D017A6-3879-4041-BC79-7CB5FAAFE450}" type="presParOf" srcId="{08EB3867-4288-4184-8889-F6AC4A54C4B2}" destId="{E92BAE02-B51F-48BC-946E-2CFC96E2D72C}" srcOrd="5" destOrd="0" presId="urn:microsoft.com/office/officeart/2008/layout/LinedList"/>
    <dgm:cxn modelId="{21071793-FD81-4384-8520-A72F6333B71F}" type="presParOf" srcId="{08EB3867-4288-4184-8889-F6AC4A54C4B2}" destId="{D4DC45C1-83E8-4A2F-9E89-9DE479552669}" srcOrd="6" destOrd="0" presId="urn:microsoft.com/office/officeart/2008/layout/LinedList"/>
    <dgm:cxn modelId="{29701088-48C1-4B97-B777-48E5EDFB9253}" type="presParOf" srcId="{08EB3867-4288-4184-8889-F6AC4A54C4B2}" destId="{91BB5B7E-2CE5-4247-B939-75D393D708C1}" srcOrd="7" destOrd="0" presId="urn:microsoft.com/office/officeart/2008/layout/LinedList"/>
    <dgm:cxn modelId="{07CB3414-990E-44BC-B885-200998993A77}" type="presParOf" srcId="{91BB5B7E-2CE5-4247-B939-75D393D708C1}" destId="{F06B2936-7217-470D-A7D3-71E6E7D5590F}" srcOrd="0" destOrd="0" presId="urn:microsoft.com/office/officeart/2008/layout/LinedList"/>
    <dgm:cxn modelId="{782F0B9C-3B96-4DB3-8B41-9F1E68CB4C94}" type="presParOf" srcId="{91BB5B7E-2CE5-4247-B939-75D393D708C1}" destId="{AF38CFB9-5617-4A6B-8FDA-2E7F704E7240}" srcOrd="1" destOrd="0" presId="urn:microsoft.com/office/officeart/2008/layout/LinedList"/>
    <dgm:cxn modelId="{19B0CD35-71B6-49B0-B4EC-9C020EEC6EE5}" type="presParOf" srcId="{91BB5B7E-2CE5-4247-B939-75D393D708C1}" destId="{DB207934-0A69-4EDB-BFA3-96F56B7933E4}" srcOrd="2" destOrd="0" presId="urn:microsoft.com/office/officeart/2008/layout/LinedList"/>
    <dgm:cxn modelId="{9F741243-8531-48CF-A04F-CC6671AB76E7}" type="presParOf" srcId="{DB207934-0A69-4EDB-BFA3-96F56B7933E4}" destId="{7C495FB7-1191-4F66-8EA9-A8016280E803}" srcOrd="0" destOrd="0" presId="urn:microsoft.com/office/officeart/2008/layout/LinedList"/>
    <dgm:cxn modelId="{E71A810C-1DFE-4864-8CE3-3EF2BB229D21}" type="presParOf" srcId="{7C495FB7-1191-4F66-8EA9-A8016280E803}" destId="{ADCF6B80-0D22-4C00-A94D-B0E38555F22E}" srcOrd="0" destOrd="0" presId="urn:microsoft.com/office/officeart/2008/layout/LinedList"/>
    <dgm:cxn modelId="{272DC7A0-0DE9-4AB2-A2B5-14ECFA618D6F}" type="presParOf" srcId="{7C495FB7-1191-4F66-8EA9-A8016280E803}" destId="{40D43185-E323-45A0-835E-CD624D6B54F2}" srcOrd="1" destOrd="0" presId="urn:microsoft.com/office/officeart/2008/layout/LinedList"/>
    <dgm:cxn modelId="{74C1103D-975D-4D50-94CF-91A3C83F27E7}" type="presParOf" srcId="{7C495FB7-1191-4F66-8EA9-A8016280E803}" destId="{6092B75C-EDDF-4BD7-A829-3B262DD4A910}" srcOrd="2" destOrd="0" presId="urn:microsoft.com/office/officeart/2008/layout/LinedList"/>
    <dgm:cxn modelId="{57C750E0-4CCD-4521-80D5-9094D311DBCC}" type="presParOf" srcId="{08EB3867-4288-4184-8889-F6AC4A54C4B2}" destId="{A38C78E9-1545-4BE2-800D-ACF984BFEFC4}" srcOrd="8" destOrd="0" presId="urn:microsoft.com/office/officeart/2008/layout/LinedList"/>
    <dgm:cxn modelId="{56A45FAD-D05A-4727-ABC2-932B255FBB65}" type="presParOf" srcId="{08EB3867-4288-4184-8889-F6AC4A54C4B2}" destId="{53996C49-8EA2-468D-B6C4-48BD7E50E321}" srcOrd="9" destOrd="0" presId="urn:microsoft.com/office/officeart/2008/layout/LinedList"/>
    <dgm:cxn modelId="{47E488BC-D1F7-4881-8523-D4BC10395EBD}" type="presParOf" srcId="{08EB3867-4288-4184-8889-F6AC4A54C4B2}" destId="{196C4088-AA92-4052-95AD-B9CFDE51FA3E}" srcOrd="10" destOrd="0" presId="urn:microsoft.com/office/officeart/2008/layout/LinedList"/>
    <dgm:cxn modelId="{C06F753C-5190-4166-912A-24B48265C179}" type="presParOf" srcId="{196C4088-AA92-4052-95AD-B9CFDE51FA3E}" destId="{C260CE46-920A-4404-A847-807A9E68A68F}" srcOrd="0" destOrd="0" presId="urn:microsoft.com/office/officeart/2008/layout/LinedList"/>
    <dgm:cxn modelId="{16C8E2CA-0FBC-40C7-A9D2-2B7A5D25E86E}" type="presParOf" srcId="{196C4088-AA92-4052-95AD-B9CFDE51FA3E}" destId="{2C2D220D-9507-47C2-8FE4-5C3912E9E103}" srcOrd="1" destOrd="0" presId="urn:microsoft.com/office/officeart/2008/layout/LinedList"/>
    <dgm:cxn modelId="{DB2F2BB0-ED5C-4344-A236-E5BA9C0E09CF}" type="presParOf" srcId="{196C4088-AA92-4052-95AD-B9CFDE51FA3E}" destId="{307A5038-E565-49BC-807C-F2A3C346EEC8}" srcOrd="2" destOrd="0" presId="urn:microsoft.com/office/officeart/2008/layout/LinedList"/>
    <dgm:cxn modelId="{0110B5B8-E94C-4BD0-B771-95590239F044}" type="presParOf" srcId="{307A5038-E565-49BC-807C-F2A3C346EEC8}" destId="{C31BDC79-26D0-4ABE-BC2E-AA1FDC699286}" srcOrd="0" destOrd="0" presId="urn:microsoft.com/office/officeart/2008/layout/LinedList"/>
    <dgm:cxn modelId="{A836EAF7-16C6-420C-A167-3AB560ED46AD}" type="presParOf" srcId="{C31BDC79-26D0-4ABE-BC2E-AA1FDC699286}" destId="{4E0881A2-5A76-4B71-8FA7-42C3926C721F}" srcOrd="0" destOrd="0" presId="urn:microsoft.com/office/officeart/2008/layout/LinedList"/>
    <dgm:cxn modelId="{59E45D26-091B-4909-B383-13EF30CA17FE}" type="presParOf" srcId="{C31BDC79-26D0-4ABE-BC2E-AA1FDC699286}" destId="{E84E8A6D-CD96-4325-86A0-6DA48999D144}" srcOrd="1" destOrd="0" presId="urn:microsoft.com/office/officeart/2008/layout/LinedList"/>
    <dgm:cxn modelId="{3EACD6DE-4AEF-458D-BA92-80C2341FBC94}" type="presParOf" srcId="{C31BDC79-26D0-4ABE-BC2E-AA1FDC699286}" destId="{AEC0D5D6-F068-4644-A357-927D0669B300}" srcOrd="2" destOrd="0" presId="urn:microsoft.com/office/officeart/2008/layout/LinedList"/>
    <dgm:cxn modelId="{0B5FC74A-ABFD-4854-9CED-0F52EA63422B}" type="presParOf" srcId="{08EB3867-4288-4184-8889-F6AC4A54C4B2}" destId="{8EC280B3-3E26-401F-8548-0D8BA777C8E1}" srcOrd="11" destOrd="0" presId="urn:microsoft.com/office/officeart/2008/layout/LinedList"/>
    <dgm:cxn modelId="{44FBCF12-AA42-4F53-81E5-734A77F375F6}" type="presParOf" srcId="{08EB3867-4288-4184-8889-F6AC4A54C4B2}" destId="{D7084AB4-2438-4800-AA32-2C56986F2706}" srcOrd="12" destOrd="0" presId="urn:microsoft.com/office/officeart/2008/layout/LinedList"/>
    <dgm:cxn modelId="{1136AD34-B1D7-435A-BF12-44D1DBFC6DC9}" type="presParOf" srcId="{98A34251-FC32-4354-BF3F-8D37E88B0C97}" destId="{ACECED1D-74DC-4C6D-96D2-F9ACBCCB3ADA}" srcOrd="4" destOrd="0" presId="urn:microsoft.com/office/officeart/2008/layout/LinedList"/>
    <dgm:cxn modelId="{58B3BC09-8B1D-42FC-A858-86DEC2C934CE}" type="presParOf" srcId="{98A34251-FC32-4354-BF3F-8D37E88B0C97}" destId="{1D341724-3308-4AA5-AE63-753C3A562651}" srcOrd="5" destOrd="0" presId="urn:microsoft.com/office/officeart/2008/layout/LinedList"/>
    <dgm:cxn modelId="{BE696A7F-78FC-47C0-A23A-01BD72EAC8AE}" type="presParOf" srcId="{1D341724-3308-4AA5-AE63-753C3A562651}" destId="{B65E62CE-F1AE-4D6A-93F3-1B927F4B7FBF}" srcOrd="0" destOrd="0" presId="urn:microsoft.com/office/officeart/2008/layout/LinedList"/>
    <dgm:cxn modelId="{46E3C4A0-C108-4424-8E29-6A79037C4F95}" type="presParOf" srcId="{1D341724-3308-4AA5-AE63-753C3A562651}" destId="{C44D0FC6-A8F2-42A5-8B65-C4395D5778E0}" srcOrd="1" destOrd="0" presId="urn:microsoft.com/office/officeart/2008/layout/LinedList"/>
    <dgm:cxn modelId="{251FC684-884F-47D7-BD72-ED82A2DAB885}" type="presParOf" srcId="{C44D0FC6-A8F2-42A5-8B65-C4395D5778E0}" destId="{33BCBE00-3B21-4EC4-912C-18ABA0A80830}" srcOrd="0" destOrd="0" presId="urn:microsoft.com/office/officeart/2008/layout/LinedList"/>
    <dgm:cxn modelId="{FA9F07E7-A6A5-43C5-9DE5-10A19955A29C}" type="presParOf" srcId="{C44D0FC6-A8F2-42A5-8B65-C4395D5778E0}" destId="{14FCEBBF-8561-414A-ACCA-B6CCF8B357F4}" srcOrd="1" destOrd="0" presId="urn:microsoft.com/office/officeart/2008/layout/LinedList"/>
    <dgm:cxn modelId="{B28B8403-E871-4D37-A524-F67F7B5D2C2B}" type="presParOf" srcId="{14FCEBBF-8561-414A-ACCA-B6CCF8B357F4}" destId="{0FE07F40-5ABE-44BE-86E1-720F7DA9A343}" srcOrd="0" destOrd="0" presId="urn:microsoft.com/office/officeart/2008/layout/LinedList"/>
    <dgm:cxn modelId="{6DE01CD8-7A5C-4CE6-9DBA-71B3FAB0C094}" type="presParOf" srcId="{14FCEBBF-8561-414A-ACCA-B6CCF8B357F4}" destId="{1781DC43-B375-4BC3-B05C-5DA046D6375B}" srcOrd="1" destOrd="0" presId="urn:microsoft.com/office/officeart/2008/layout/LinedList"/>
    <dgm:cxn modelId="{65051960-D211-4D65-961F-50C4E0E52377}" type="presParOf" srcId="{14FCEBBF-8561-414A-ACCA-B6CCF8B357F4}" destId="{3B8AEB6B-7504-484C-9218-BAE44D0C072A}" srcOrd="2" destOrd="0" presId="urn:microsoft.com/office/officeart/2008/layout/LinedList"/>
    <dgm:cxn modelId="{E2E6CFB7-30E8-4E4F-82C0-C604578C86CD}" type="presParOf" srcId="{3B8AEB6B-7504-484C-9218-BAE44D0C072A}" destId="{7F26DD8E-D26B-4BBF-8243-2E8B6D1E0A93}" srcOrd="0" destOrd="0" presId="urn:microsoft.com/office/officeart/2008/layout/LinedList"/>
    <dgm:cxn modelId="{4C999718-1DF4-48E4-B7B1-9C4E2DD88024}" type="presParOf" srcId="{7F26DD8E-D26B-4BBF-8243-2E8B6D1E0A93}" destId="{19840AC3-F0FD-465D-BE29-686164C886B1}" srcOrd="0" destOrd="0" presId="urn:microsoft.com/office/officeart/2008/layout/LinedList"/>
    <dgm:cxn modelId="{940190A0-2F2F-4ABE-8900-25085FB580F0}" type="presParOf" srcId="{7F26DD8E-D26B-4BBF-8243-2E8B6D1E0A93}" destId="{FFB8D53A-0167-440B-8213-8D7C0D124FC0}" srcOrd="1" destOrd="0" presId="urn:microsoft.com/office/officeart/2008/layout/LinedList"/>
    <dgm:cxn modelId="{AA7B16EF-5099-4753-BEF7-9EDCA858BB0E}" type="presParOf" srcId="{7F26DD8E-D26B-4BBF-8243-2E8B6D1E0A93}" destId="{073D1D2A-2FBE-4C7B-9C31-8989BBCB7A2B}" srcOrd="2" destOrd="0" presId="urn:microsoft.com/office/officeart/2008/layout/LinedList"/>
    <dgm:cxn modelId="{D58A25A6-26DB-49A9-AC23-EB075E2EFEB6}" type="presParOf" srcId="{C44D0FC6-A8F2-42A5-8B65-C4395D5778E0}" destId="{176DC1DE-2F1E-4CFC-9082-CE2B3515FC30}" srcOrd="2" destOrd="0" presId="urn:microsoft.com/office/officeart/2008/layout/LinedList"/>
    <dgm:cxn modelId="{2B723980-ACE7-4588-ADA8-6BAFAFECE962}" type="presParOf" srcId="{C44D0FC6-A8F2-42A5-8B65-C4395D5778E0}" destId="{5A50497E-0509-4A8F-916A-1890E1C4AC4B}" srcOrd="3" destOrd="0" presId="urn:microsoft.com/office/officeart/2008/layout/LinedList"/>
    <dgm:cxn modelId="{7E7909AE-FDAD-4FC2-A7F4-DFA6F27401F5}" type="presParOf" srcId="{C44D0FC6-A8F2-42A5-8B65-C4395D5778E0}" destId="{60F2245A-8508-42BA-AD4B-66BBB9B927AB}" srcOrd="4" destOrd="0" presId="urn:microsoft.com/office/officeart/2008/layout/LinedList"/>
    <dgm:cxn modelId="{294ECBF4-F9BC-44D1-A4FC-3683082EAB4A}" type="presParOf" srcId="{60F2245A-8508-42BA-AD4B-66BBB9B927AB}" destId="{D7E8AD89-82D1-4F2C-A44C-AD1700DA2505}" srcOrd="0" destOrd="0" presId="urn:microsoft.com/office/officeart/2008/layout/LinedList"/>
    <dgm:cxn modelId="{960F8661-9244-49BE-94C8-522A989B6BFC}" type="presParOf" srcId="{60F2245A-8508-42BA-AD4B-66BBB9B927AB}" destId="{6BBE9861-775A-4C23-A2EA-B9352ECF0B99}" srcOrd="1" destOrd="0" presId="urn:microsoft.com/office/officeart/2008/layout/LinedList"/>
    <dgm:cxn modelId="{0CAC0CCA-EB7E-4682-B421-8DB5E8C5821E}" type="presParOf" srcId="{60F2245A-8508-42BA-AD4B-66BBB9B927AB}" destId="{5936B60B-E7F7-4504-A6CC-EF7C7B525560}" srcOrd="2" destOrd="0" presId="urn:microsoft.com/office/officeart/2008/layout/LinedList"/>
    <dgm:cxn modelId="{971F4463-3D3C-4EC9-9FA8-42DC993485AE}" type="presParOf" srcId="{5936B60B-E7F7-4504-A6CC-EF7C7B525560}" destId="{D96D9994-F17D-4135-B1E3-CE57222E08C9}" srcOrd="0" destOrd="0" presId="urn:microsoft.com/office/officeart/2008/layout/LinedList"/>
    <dgm:cxn modelId="{58A64A84-5670-4167-802E-3774FBAECC9C}" type="presParOf" srcId="{D96D9994-F17D-4135-B1E3-CE57222E08C9}" destId="{85C51124-B193-403C-9E8F-FA7A815CAEEB}" srcOrd="0" destOrd="0" presId="urn:microsoft.com/office/officeart/2008/layout/LinedList"/>
    <dgm:cxn modelId="{5A925120-F8FD-4E03-937A-A0BAFDE7F0D2}" type="presParOf" srcId="{D96D9994-F17D-4135-B1E3-CE57222E08C9}" destId="{F33A7D25-DAD3-49CA-975C-4053FC96A589}" srcOrd="1" destOrd="0" presId="urn:microsoft.com/office/officeart/2008/layout/LinedList"/>
    <dgm:cxn modelId="{BE273269-43AD-43BE-8563-C22761748390}" type="presParOf" srcId="{D96D9994-F17D-4135-B1E3-CE57222E08C9}" destId="{66C8EE8F-B0E9-4C05-8FD7-704A5C4D112C}" srcOrd="2" destOrd="0" presId="urn:microsoft.com/office/officeart/2008/layout/LinedList"/>
    <dgm:cxn modelId="{EA986E37-6266-45F7-83C1-7FF5C0589C87}" type="presParOf" srcId="{C44D0FC6-A8F2-42A5-8B65-C4395D5778E0}" destId="{C0BBA7F2-4451-4BC4-A775-77DCBAA2EF55}" srcOrd="5" destOrd="0" presId="urn:microsoft.com/office/officeart/2008/layout/LinedList"/>
    <dgm:cxn modelId="{BCF78A19-945F-4697-8693-076A8E88F889}" type="presParOf" srcId="{C44D0FC6-A8F2-42A5-8B65-C4395D5778E0}" destId="{E0DF2C9D-79BE-45AD-B02A-D959E2CA2488}" srcOrd="6" destOrd="0" presId="urn:microsoft.com/office/officeart/2008/layout/LinedList"/>
    <dgm:cxn modelId="{D897317B-B1F7-4E65-8D76-E6E1BA9E77F6}" type="presParOf" srcId="{C44D0FC6-A8F2-42A5-8B65-C4395D5778E0}" destId="{57E2BE38-26F9-44B6-8A57-A1175DEFBB1C}" srcOrd="7" destOrd="0" presId="urn:microsoft.com/office/officeart/2008/layout/LinedList"/>
    <dgm:cxn modelId="{5E046DAB-1B18-4C84-A3DF-8FE5833A51C6}" type="presParOf" srcId="{57E2BE38-26F9-44B6-8A57-A1175DEFBB1C}" destId="{20B8F5BB-90F0-45F9-8402-735CBBB93667}" srcOrd="0" destOrd="0" presId="urn:microsoft.com/office/officeart/2008/layout/LinedList"/>
    <dgm:cxn modelId="{6445ADAC-5C1C-4B12-939C-B0D9754E7073}" type="presParOf" srcId="{57E2BE38-26F9-44B6-8A57-A1175DEFBB1C}" destId="{BE26971E-76DD-4787-AC8B-F4B2417F9C80}" srcOrd="1" destOrd="0" presId="urn:microsoft.com/office/officeart/2008/layout/LinedList"/>
    <dgm:cxn modelId="{58A1B182-A277-44B0-9E09-2C5FDE65D7E9}" type="presParOf" srcId="{57E2BE38-26F9-44B6-8A57-A1175DEFBB1C}" destId="{EF162366-F502-42F0-A991-F05C3F78EF64}" srcOrd="2" destOrd="0" presId="urn:microsoft.com/office/officeart/2008/layout/LinedList"/>
    <dgm:cxn modelId="{CDEC2A0E-4781-429B-B899-37E6059FDC5F}" type="presParOf" srcId="{EF162366-F502-42F0-A991-F05C3F78EF64}" destId="{F2EA56E5-7218-4703-A175-FD5E66992A72}" srcOrd="0" destOrd="0" presId="urn:microsoft.com/office/officeart/2008/layout/LinedList"/>
    <dgm:cxn modelId="{5DE2E901-D2F1-47C3-8706-AC56050DD291}" type="presParOf" srcId="{F2EA56E5-7218-4703-A175-FD5E66992A72}" destId="{0E3D6094-427B-4853-94A7-FDE96234D7D1}" srcOrd="0" destOrd="0" presId="urn:microsoft.com/office/officeart/2008/layout/LinedList"/>
    <dgm:cxn modelId="{0DB94F70-87CA-4D4E-AEA0-465468A3ABAF}" type="presParOf" srcId="{F2EA56E5-7218-4703-A175-FD5E66992A72}" destId="{5CA195C1-F6D9-4339-BA67-9CF946234240}" srcOrd="1" destOrd="0" presId="urn:microsoft.com/office/officeart/2008/layout/LinedList"/>
    <dgm:cxn modelId="{3CEB7CD4-862E-479B-A8E5-BCCB451F04F2}" type="presParOf" srcId="{F2EA56E5-7218-4703-A175-FD5E66992A72}" destId="{5ECCE1F6-2073-4483-9261-A0219EDE0676}" srcOrd="2" destOrd="0" presId="urn:microsoft.com/office/officeart/2008/layout/LinedList"/>
    <dgm:cxn modelId="{A28CBFC6-B7FB-4BA5-9125-CD2FE635D90C}" type="presParOf" srcId="{C44D0FC6-A8F2-42A5-8B65-C4395D5778E0}" destId="{F587D70D-E93D-4D3D-9631-0CBEB8D427E3}" srcOrd="8" destOrd="0" presId="urn:microsoft.com/office/officeart/2008/layout/LinedList"/>
    <dgm:cxn modelId="{55C9ADDC-197C-408F-85A2-A144D3C38965}" type="presParOf" srcId="{C44D0FC6-A8F2-42A5-8B65-C4395D5778E0}" destId="{AB238437-4FB9-487A-BE3A-DB8D653CFD54}" srcOrd="9" destOrd="0" presId="urn:microsoft.com/office/officeart/2008/layout/LinedList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29A0A27-6254-46F8-8722-473D6FDC04C0}" type="doc">
      <dgm:prSet loTypeId="urn:microsoft.com/office/officeart/2005/8/layout/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D9DEB42-16D5-405E-94D4-9ACD208BFC75}">
      <dgm:prSet phldrT="[Текст]" custT="1"/>
      <dgm:spPr/>
      <dgm:t>
        <a:bodyPr/>
        <a:lstStyle/>
        <a:p>
          <a:r>
            <a:rPr lang="ru-RU" sz="2000" b="1" dirty="0" smtClean="0">
              <a:latin typeface="Arial Narrow" pitchFamily="34" charset="0"/>
            </a:rPr>
            <a:t>Доля учащихся с </a:t>
          </a:r>
          <a:r>
            <a:rPr lang="ru-RU" sz="2000" b="1" dirty="0" err="1" smtClean="0">
              <a:latin typeface="Arial Narrow" pitchFamily="34" charset="0"/>
            </a:rPr>
            <a:t>девиантным</a:t>
          </a:r>
          <a:r>
            <a:rPr lang="ru-RU" sz="2000" b="1" dirty="0" smtClean="0">
              <a:latin typeface="Arial Narrow" pitchFamily="34" charset="0"/>
            </a:rPr>
            <a:t> поведением</a:t>
          </a:r>
          <a:endParaRPr lang="ru-RU" sz="2000" b="1" dirty="0">
            <a:latin typeface="Arial Narrow" pitchFamily="34" charset="0"/>
          </a:endParaRPr>
        </a:p>
      </dgm:t>
    </dgm:pt>
    <dgm:pt modelId="{0FA61332-25AD-4D0F-A7A8-1BD43EDB9699}" type="parTrans" cxnId="{8C06622D-06CF-4998-A0FE-8D362F3FA40F}">
      <dgm:prSet/>
      <dgm:spPr/>
      <dgm:t>
        <a:bodyPr/>
        <a:lstStyle/>
        <a:p>
          <a:endParaRPr lang="ru-RU" sz="1600"/>
        </a:p>
      </dgm:t>
    </dgm:pt>
    <dgm:pt modelId="{74658D5D-B691-4B7D-AAC7-AB3E95CDE22A}" type="sibTrans" cxnId="{8C06622D-06CF-4998-A0FE-8D362F3FA40F}">
      <dgm:prSet/>
      <dgm:spPr/>
      <dgm:t>
        <a:bodyPr/>
        <a:lstStyle/>
        <a:p>
          <a:endParaRPr lang="ru-RU" sz="1600"/>
        </a:p>
      </dgm:t>
    </dgm:pt>
    <dgm:pt modelId="{211656E3-CB45-46D3-85B8-55B43F94C300}">
      <dgm:prSet phldrT="[Текст]" custT="1"/>
      <dgm:spPr/>
      <dgm:t>
        <a:bodyPr/>
        <a:lstStyle/>
        <a:p>
          <a:r>
            <a:rPr lang="ru-RU" sz="2000" b="1" dirty="0" smtClean="0">
              <a:latin typeface="Arial Narrow" pitchFamily="34" charset="0"/>
            </a:rPr>
            <a:t>Разработка и принятие на уровне муниципалитетов партнерских соглашений между учреждениями профессионального образования и школами</a:t>
          </a:r>
          <a:endParaRPr lang="ru-RU" sz="2000" b="1" dirty="0">
            <a:latin typeface="Arial Narrow" pitchFamily="34" charset="0"/>
          </a:endParaRPr>
        </a:p>
      </dgm:t>
    </dgm:pt>
    <dgm:pt modelId="{9FC20428-7F5F-4742-A688-0448B918F9D9}" type="parTrans" cxnId="{E64EC337-F057-4330-97CB-57211FBC1581}">
      <dgm:prSet/>
      <dgm:spPr/>
      <dgm:t>
        <a:bodyPr/>
        <a:lstStyle/>
        <a:p>
          <a:endParaRPr lang="ru-RU" sz="1600"/>
        </a:p>
      </dgm:t>
    </dgm:pt>
    <dgm:pt modelId="{DA853B4A-1AA0-4343-B5EF-AD7E3E995DE9}" type="sibTrans" cxnId="{E64EC337-F057-4330-97CB-57211FBC1581}">
      <dgm:prSet/>
      <dgm:spPr/>
      <dgm:t>
        <a:bodyPr/>
        <a:lstStyle/>
        <a:p>
          <a:endParaRPr lang="ru-RU" sz="1600"/>
        </a:p>
      </dgm:t>
    </dgm:pt>
    <dgm:pt modelId="{41B6EE26-9EA6-4AA5-8CEF-88705D88515F}">
      <dgm:prSet phldrT="[Текст]" custT="1"/>
      <dgm:spPr/>
      <dgm:t>
        <a:bodyPr/>
        <a:lstStyle/>
        <a:p>
          <a:r>
            <a:rPr lang="ru-RU" sz="2000" b="1" dirty="0" smtClean="0">
              <a:latin typeface="Arial Narrow" pitchFamily="34" charset="0"/>
            </a:rPr>
            <a:t>Отдалённость школы от других образовательных центров</a:t>
          </a:r>
          <a:endParaRPr lang="ru-RU" sz="2000" b="1" dirty="0">
            <a:latin typeface="Arial Narrow" pitchFamily="34" charset="0"/>
          </a:endParaRPr>
        </a:p>
      </dgm:t>
    </dgm:pt>
    <dgm:pt modelId="{373BDE9D-2830-4541-B0D5-DFBEF1E4B580}" type="parTrans" cxnId="{A8CAA91D-97E1-4C71-9422-A9FAF35107C5}">
      <dgm:prSet/>
      <dgm:spPr/>
      <dgm:t>
        <a:bodyPr/>
        <a:lstStyle/>
        <a:p>
          <a:endParaRPr lang="ru-RU" sz="1600"/>
        </a:p>
      </dgm:t>
    </dgm:pt>
    <dgm:pt modelId="{9F06DA89-98D7-4EE5-BCEE-2BF92102AD89}" type="sibTrans" cxnId="{A8CAA91D-97E1-4C71-9422-A9FAF35107C5}">
      <dgm:prSet/>
      <dgm:spPr/>
      <dgm:t>
        <a:bodyPr/>
        <a:lstStyle/>
        <a:p>
          <a:endParaRPr lang="ru-RU" sz="1600"/>
        </a:p>
      </dgm:t>
    </dgm:pt>
    <dgm:pt modelId="{2161978F-0AFB-4315-AFF3-915506EA10AF}">
      <dgm:prSet phldrT="[Текст]" custT="1"/>
      <dgm:spPr/>
      <dgm:t>
        <a:bodyPr/>
        <a:lstStyle/>
        <a:p>
          <a:r>
            <a:rPr lang="ru-RU" sz="1800" b="0" dirty="0" smtClean="0">
              <a:latin typeface="Arial Narrow" pitchFamily="34" charset="0"/>
            </a:rPr>
            <a:t>должна уменьшиться доля учащихся, состоящих на различных видах учёта</a:t>
          </a:r>
          <a:endParaRPr lang="ru-RU" sz="1800" b="0" dirty="0">
            <a:latin typeface="Arial Narrow" pitchFamily="34" charset="0"/>
          </a:endParaRPr>
        </a:p>
      </dgm:t>
    </dgm:pt>
    <dgm:pt modelId="{804A4AF3-F254-41BA-A5D7-27942B7A8301}" type="parTrans" cxnId="{F784DBB0-E439-4308-A526-2E0425E74984}">
      <dgm:prSet/>
      <dgm:spPr/>
      <dgm:t>
        <a:bodyPr/>
        <a:lstStyle/>
        <a:p>
          <a:endParaRPr lang="ru-RU" sz="1600"/>
        </a:p>
      </dgm:t>
    </dgm:pt>
    <dgm:pt modelId="{065FE8A5-34E4-4304-A3AC-782194CDEFEA}" type="sibTrans" cxnId="{F784DBB0-E439-4308-A526-2E0425E74984}">
      <dgm:prSet/>
      <dgm:spPr/>
      <dgm:t>
        <a:bodyPr/>
        <a:lstStyle/>
        <a:p>
          <a:endParaRPr lang="ru-RU" sz="1600"/>
        </a:p>
      </dgm:t>
    </dgm:pt>
    <dgm:pt modelId="{776CEC76-70FF-49EB-AE89-B9A6B053F882}">
      <dgm:prSet phldrT="[Текст]" custT="1"/>
      <dgm:spPr/>
      <dgm:t>
        <a:bodyPr/>
        <a:lstStyle/>
        <a:p>
          <a:r>
            <a:rPr lang="ru-RU" sz="1800" b="0" dirty="0" smtClean="0">
              <a:latin typeface="Arial Narrow" pitchFamily="34" charset="0"/>
            </a:rPr>
            <a:t>наличие у ОО подвоза к организациям дополнительного образования</a:t>
          </a:r>
          <a:endParaRPr lang="ru-RU" sz="1800" b="0" dirty="0">
            <a:latin typeface="Arial Narrow" pitchFamily="34" charset="0"/>
          </a:endParaRPr>
        </a:p>
      </dgm:t>
    </dgm:pt>
    <dgm:pt modelId="{7AA56D80-44C9-4015-99A4-8D46D2CC9653}" type="parTrans" cxnId="{4B49FE5C-A65D-4D2A-BADD-4DFF3F0682DA}">
      <dgm:prSet/>
      <dgm:spPr/>
      <dgm:t>
        <a:bodyPr/>
        <a:lstStyle/>
        <a:p>
          <a:endParaRPr lang="ru-RU" sz="1600"/>
        </a:p>
      </dgm:t>
    </dgm:pt>
    <dgm:pt modelId="{23F1549A-39C5-45E2-959F-6B290C1AF64F}" type="sibTrans" cxnId="{4B49FE5C-A65D-4D2A-BADD-4DFF3F0682DA}">
      <dgm:prSet/>
      <dgm:spPr/>
      <dgm:t>
        <a:bodyPr/>
        <a:lstStyle/>
        <a:p>
          <a:endParaRPr lang="ru-RU" sz="1600"/>
        </a:p>
      </dgm:t>
    </dgm:pt>
    <dgm:pt modelId="{F7B914DE-5EB3-42F2-8A30-B98785496745}">
      <dgm:prSet phldrT="[Текст]" custT="1"/>
      <dgm:spPr/>
      <dgm:t>
        <a:bodyPr/>
        <a:lstStyle/>
        <a:p>
          <a:r>
            <a:rPr lang="ru-RU" sz="1800" b="0" dirty="0" smtClean="0">
              <a:latin typeface="Arial Narrow" pitchFamily="34" charset="0"/>
            </a:rPr>
            <a:t>наличие соглашений</a:t>
          </a:r>
          <a:endParaRPr lang="ru-RU" sz="1800" b="0" dirty="0">
            <a:latin typeface="Arial Narrow" pitchFamily="34" charset="0"/>
          </a:endParaRPr>
        </a:p>
      </dgm:t>
    </dgm:pt>
    <dgm:pt modelId="{9E9EFA78-30AB-4C23-A9D6-4D114652584A}" type="parTrans" cxnId="{3C202803-88BA-4DC4-904A-CD828B752E9E}">
      <dgm:prSet/>
      <dgm:spPr/>
      <dgm:t>
        <a:bodyPr/>
        <a:lstStyle/>
        <a:p>
          <a:endParaRPr lang="ru-RU" sz="1600"/>
        </a:p>
      </dgm:t>
    </dgm:pt>
    <dgm:pt modelId="{AAA281AA-1237-4360-B21C-1270C397110D}" type="sibTrans" cxnId="{3C202803-88BA-4DC4-904A-CD828B752E9E}">
      <dgm:prSet/>
      <dgm:spPr/>
      <dgm:t>
        <a:bodyPr/>
        <a:lstStyle/>
        <a:p>
          <a:endParaRPr lang="ru-RU" sz="1600"/>
        </a:p>
      </dgm:t>
    </dgm:pt>
    <dgm:pt modelId="{D3FC2979-445D-45D6-90B8-B2442AA43414}">
      <dgm:prSet phldrT="[Текст]" custT="1"/>
      <dgm:spPr/>
      <dgm:t>
        <a:bodyPr/>
        <a:lstStyle/>
        <a:p>
          <a:r>
            <a:rPr lang="ru-RU" sz="1800" b="0" dirty="0" smtClean="0">
              <a:latin typeface="Arial Narrow" pitchFamily="34" charset="0"/>
            </a:rPr>
            <a:t>наличие у учащихся доступа к образовательным ресурсам (в том числе через интернет)</a:t>
          </a:r>
          <a:endParaRPr lang="ru-RU" sz="1800" b="0" dirty="0">
            <a:latin typeface="Arial Narrow" pitchFamily="34" charset="0"/>
          </a:endParaRPr>
        </a:p>
      </dgm:t>
    </dgm:pt>
    <dgm:pt modelId="{06EDF22F-0BE1-41DC-AA0C-0328936DA573}" type="parTrans" cxnId="{60AA2E22-A6E0-40F3-A7CD-5B9840621562}">
      <dgm:prSet/>
      <dgm:spPr/>
      <dgm:t>
        <a:bodyPr/>
        <a:lstStyle/>
        <a:p>
          <a:endParaRPr lang="ru-RU"/>
        </a:p>
      </dgm:t>
    </dgm:pt>
    <dgm:pt modelId="{6F1E91BE-9C97-4889-9669-7C685B0C3807}" type="sibTrans" cxnId="{60AA2E22-A6E0-40F3-A7CD-5B9840621562}">
      <dgm:prSet/>
      <dgm:spPr/>
      <dgm:t>
        <a:bodyPr/>
        <a:lstStyle/>
        <a:p>
          <a:endParaRPr lang="ru-RU"/>
        </a:p>
      </dgm:t>
    </dgm:pt>
    <dgm:pt modelId="{E8059CC4-D99D-475E-A7C7-6363204874AA}" type="pres">
      <dgm:prSet presAssocID="{E29A0A27-6254-46F8-8722-473D6FDC04C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6EB73D4-F583-4EFA-B0D0-3DF2C9C6CE3E}" type="pres">
      <dgm:prSet presAssocID="{6D9DEB42-16D5-405E-94D4-9ACD208BFC75}" presName="parentLin" presStyleCnt="0"/>
      <dgm:spPr/>
    </dgm:pt>
    <dgm:pt modelId="{F69B3DAE-4644-4399-80A3-DCE55913B121}" type="pres">
      <dgm:prSet presAssocID="{6D9DEB42-16D5-405E-94D4-9ACD208BFC75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883A8B6F-A04D-40BA-8E80-BC27D5348585}" type="pres">
      <dgm:prSet presAssocID="{6D9DEB42-16D5-405E-94D4-9ACD208BFC75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29C2DE-832D-4FFC-87AA-6BDC89837951}" type="pres">
      <dgm:prSet presAssocID="{6D9DEB42-16D5-405E-94D4-9ACD208BFC75}" presName="negativeSpace" presStyleCnt="0"/>
      <dgm:spPr/>
    </dgm:pt>
    <dgm:pt modelId="{93922CC3-367A-41F7-A75D-511DB67D2E07}" type="pres">
      <dgm:prSet presAssocID="{6D9DEB42-16D5-405E-94D4-9ACD208BFC75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FDA4F3-3305-452A-A888-36D81D00A5DE}" type="pres">
      <dgm:prSet presAssocID="{74658D5D-B691-4B7D-AAC7-AB3E95CDE22A}" presName="spaceBetweenRectangles" presStyleCnt="0"/>
      <dgm:spPr/>
    </dgm:pt>
    <dgm:pt modelId="{6F4AC0A0-8B93-4DCB-B186-AA6382FBA924}" type="pres">
      <dgm:prSet presAssocID="{41B6EE26-9EA6-4AA5-8CEF-88705D88515F}" presName="parentLin" presStyleCnt="0"/>
      <dgm:spPr/>
    </dgm:pt>
    <dgm:pt modelId="{DE275CEC-557F-4F4E-9174-0E75E61AE2AF}" type="pres">
      <dgm:prSet presAssocID="{41B6EE26-9EA6-4AA5-8CEF-88705D88515F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202A08AF-72A8-4978-8EA9-B9F868397DB0}" type="pres">
      <dgm:prSet presAssocID="{41B6EE26-9EA6-4AA5-8CEF-88705D88515F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23CA22-4888-4169-80B3-D2D3915FF0B6}" type="pres">
      <dgm:prSet presAssocID="{41B6EE26-9EA6-4AA5-8CEF-88705D88515F}" presName="negativeSpace" presStyleCnt="0"/>
      <dgm:spPr/>
    </dgm:pt>
    <dgm:pt modelId="{11010D29-2789-4980-977B-FCD1DA97540F}" type="pres">
      <dgm:prSet presAssocID="{41B6EE26-9EA6-4AA5-8CEF-88705D88515F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7127B5-8B0A-4898-B8D5-0D4EA94A771F}" type="pres">
      <dgm:prSet presAssocID="{9F06DA89-98D7-4EE5-BCEE-2BF92102AD89}" presName="spaceBetweenRectangles" presStyleCnt="0"/>
      <dgm:spPr/>
    </dgm:pt>
    <dgm:pt modelId="{BC76A307-693C-408D-AB23-8CF6BD9E6C39}" type="pres">
      <dgm:prSet presAssocID="{211656E3-CB45-46D3-85B8-55B43F94C300}" presName="parentLin" presStyleCnt="0"/>
      <dgm:spPr/>
    </dgm:pt>
    <dgm:pt modelId="{C472492F-30E6-4F41-82BE-B74A829C283B}" type="pres">
      <dgm:prSet presAssocID="{211656E3-CB45-46D3-85B8-55B43F94C300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C689104C-5E70-4C99-9950-DECC443DDD07}" type="pres">
      <dgm:prSet presAssocID="{211656E3-CB45-46D3-85B8-55B43F94C300}" presName="parentText" presStyleLbl="node1" presStyleIdx="2" presStyleCnt="3" custScaleX="102093" custLinFactNeighborX="10141" custLinFactNeighborY="150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806C10-06A9-4888-9D52-8527F0C8742B}" type="pres">
      <dgm:prSet presAssocID="{211656E3-CB45-46D3-85B8-55B43F94C300}" presName="negativeSpace" presStyleCnt="0"/>
      <dgm:spPr/>
    </dgm:pt>
    <dgm:pt modelId="{847B4789-8052-4AA2-9121-9917C7AFD1AC}" type="pres">
      <dgm:prSet presAssocID="{211656E3-CB45-46D3-85B8-55B43F94C300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07BA034-3C94-4E12-BE5F-0356C6635C9D}" type="presOf" srcId="{776CEC76-70FF-49EB-AE89-B9A6B053F882}" destId="{11010D29-2789-4980-977B-FCD1DA97540F}" srcOrd="0" destOrd="0" presId="urn:microsoft.com/office/officeart/2005/8/layout/list1"/>
    <dgm:cxn modelId="{F784DBB0-E439-4308-A526-2E0425E74984}" srcId="{6D9DEB42-16D5-405E-94D4-9ACD208BFC75}" destId="{2161978F-0AFB-4315-AFF3-915506EA10AF}" srcOrd="0" destOrd="0" parTransId="{804A4AF3-F254-41BA-A5D7-27942B7A8301}" sibTransId="{065FE8A5-34E4-4304-A3AC-782194CDEFEA}"/>
    <dgm:cxn modelId="{4A35E622-834F-4E2D-99AE-E6EF15100649}" type="presOf" srcId="{E29A0A27-6254-46F8-8722-473D6FDC04C0}" destId="{E8059CC4-D99D-475E-A7C7-6363204874AA}" srcOrd="0" destOrd="0" presId="urn:microsoft.com/office/officeart/2005/8/layout/list1"/>
    <dgm:cxn modelId="{73C1E6DF-5C5C-43DF-BED6-8F5A94CADBC8}" type="presOf" srcId="{F7B914DE-5EB3-42F2-8A30-B98785496745}" destId="{847B4789-8052-4AA2-9121-9917C7AFD1AC}" srcOrd="0" destOrd="0" presId="urn:microsoft.com/office/officeart/2005/8/layout/list1"/>
    <dgm:cxn modelId="{60AA2E22-A6E0-40F3-A7CD-5B9840621562}" srcId="{41B6EE26-9EA6-4AA5-8CEF-88705D88515F}" destId="{D3FC2979-445D-45D6-90B8-B2442AA43414}" srcOrd="1" destOrd="0" parTransId="{06EDF22F-0BE1-41DC-AA0C-0328936DA573}" sibTransId="{6F1E91BE-9C97-4889-9669-7C685B0C3807}"/>
    <dgm:cxn modelId="{A8CAA91D-97E1-4C71-9422-A9FAF35107C5}" srcId="{E29A0A27-6254-46F8-8722-473D6FDC04C0}" destId="{41B6EE26-9EA6-4AA5-8CEF-88705D88515F}" srcOrd="1" destOrd="0" parTransId="{373BDE9D-2830-4541-B0D5-DFBEF1E4B580}" sibTransId="{9F06DA89-98D7-4EE5-BCEE-2BF92102AD89}"/>
    <dgm:cxn modelId="{E015BFCE-94E4-4987-855E-4C296998AEBD}" type="presOf" srcId="{41B6EE26-9EA6-4AA5-8CEF-88705D88515F}" destId="{DE275CEC-557F-4F4E-9174-0E75E61AE2AF}" srcOrd="0" destOrd="0" presId="urn:microsoft.com/office/officeart/2005/8/layout/list1"/>
    <dgm:cxn modelId="{82658829-1B62-486B-91FC-AF4E7DAE4229}" type="presOf" srcId="{6D9DEB42-16D5-405E-94D4-9ACD208BFC75}" destId="{883A8B6F-A04D-40BA-8E80-BC27D5348585}" srcOrd="1" destOrd="0" presId="urn:microsoft.com/office/officeart/2005/8/layout/list1"/>
    <dgm:cxn modelId="{7FF7D67E-3BCA-4E89-B0CC-23669E039AC2}" type="presOf" srcId="{D3FC2979-445D-45D6-90B8-B2442AA43414}" destId="{11010D29-2789-4980-977B-FCD1DA97540F}" srcOrd="0" destOrd="1" presId="urn:microsoft.com/office/officeart/2005/8/layout/list1"/>
    <dgm:cxn modelId="{8C06622D-06CF-4998-A0FE-8D362F3FA40F}" srcId="{E29A0A27-6254-46F8-8722-473D6FDC04C0}" destId="{6D9DEB42-16D5-405E-94D4-9ACD208BFC75}" srcOrd="0" destOrd="0" parTransId="{0FA61332-25AD-4D0F-A7A8-1BD43EDB9699}" sibTransId="{74658D5D-B691-4B7D-AAC7-AB3E95CDE22A}"/>
    <dgm:cxn modelId="{3C202803-88BA-4DC4-904A-CD828B752E9E}" srcId="{211656E3-CB45-46D3-85B8-55B43F94C300}" destId="{F7B914DE-5EB3-42F2-8A30-B98785496745}" srcOrd="0" destOrd="0" parTransId="{9E9EFA78-30AB-4C23-A9D6-4D114652584A}" sibTransId="{AAA281AA-1237-4360-B21C-1270C397110D}"/>
    <dgm:cxn modelId="{A6E70D7A-7428-48CE-A16B-7153617AF9CC}" type="presOf" srcId="{41B6EE26-9EA6-4AA5-8CEF-88705D88515F}" destId="{202A08AF-72A8-4978-8EA9-B9F868397DB0}" srcOrd="1" destOrd="0" presId="urn:microsoft.com/office/officeart/2005/8/layout/list1"/>
    <dgm:cxn modelId="{4B49FE5C-A65D-4D2A-BADD-4DFF3F0682DA}" srcId="{41B6EE26-9EA6-4AA5-8CEF-88705D88515F}" destId="{776CEC76-70FF-49EB-AE89-B9A6B053F882}" srcOrd="0" destOrd="0" parTransId="{7AA56D80-44C9-4015-99A4-8D46D2CC9653}" sibTransId="{23F1549A-39C5-45E2-959F-6B290C1AF64F}"/>
    <dgm:cxn modelId="{B6D03B27-50DC-4667-8464-6EF8A87A27C6}" type="presOf" srcId="{211656E3-CB45-46D3-85B8-55B43F94C300}" destId="{C689104C-5E70-4C99-9950-DECC443DDD07}" srcOrd="1" destOrd="0" presId="urn:microsoft.com/office/officeart/2005/8/layout/list1"/>
    <dgm:cxn modelId="{20012926-CD46-47CC-8F95-0ED2202B73FA}" type="presOf" srcId="{6D9DEB42-16D5-405E-94D4-9ACD208BFC75}" destId="{F69B3DAE-4644-4399-80A3-DCE55913B121}" srcOrd="0" destOrd="0" presId="urn:microsoft.com/office/officeart/2005/8/layout/list1"/>
    <dgm:cxn modelId="{E64EC337-F057-4330-97CB-57211FBC1581}" srcId="{E29A0A27-6254-46F8-8722-473D6FDC04C0}" destId="{211656E3-CB45-46D3-85B8-55B43F94C300}" srcOrd="2" destOrd="0" parTransId="{9FC20428-7F5F-4742-A688-0448B918F9D9}" sibTransId="{DA853B4A-1AA0-4343-B5EF-AD7E3E995DE9}"/>
    <dgm:cxn modelId="{78BE9492-1079-46B9-9DF2-31183C7BE4DB}" type="presOf" srcId="{2161978F-0AFB-4315-AFF3-915506EA10AF}" destId="{93922CC3-367A-41F7-A75D-511DB67D2E07}" srcOrd="0" destOrd="0" presId="urn:microsoft.com/office/officeart/2005/8/layout/list1"/>
    <dgm:cxn modelId="{6A32D665-AC20-4E85-911B-06F10E53B37D}" type="presOf" srcId="{211656E3-CB45-46D3-85B8-55B43F94C300}" destId="{C472492F-30E6-4F41-82BE-B74A829C283B}" srcOrd="0" destOrd="0" presId="urn:microsoft.com/office/officeart/2005/8/layout/list1"/>
    <dgm:cxn modelId="{C4716FDF-BF60-4AB0-A125-EC3158533BB0}" type="presParOf" srcId="{E8059CC4-D99D-475E-A7C7-6363204874AA}" destId="{C6EB73D4-F583-4EFA-B0D0-3DF2C9C6CE3E}" srcOrd="0" destOrd="0" presId="urn:microsoft.com/office/officeart/2005/8/layout/list1"/>
    <dgm:cxn modelId="{600C9646-FF5B-4C0B-999A-196EDABFDBEA}" type="presParOf" srcId="{C6EB73D4-F583-4EFA-B0D0-3DF2C9C6CE3E}" destId="{F69B3DAE-4644-4399-80A3-DCE55913B121}" srcOrd="0" destOrd="0" presId="urn:microsoft.com/office/officeart/2005/8/layout/list1"/>
    <dgm:cxn modelId="{D13F005F-A6E1-4EE5-9D96-03772A007B8E}" type="presParOf" srcId="{C6EB73D4-F583-4EFA-B0D0-3DF2C9C6CE3E}" destId="{883A8B6F-A04D-40BA-8E80-BC27D5348585}" srcOrd="1" destOrd="0" presId="urn:microsoft.com/office/officeart/2005/8/layout/list1"/>
    <dgm:cxn modelId="{2C91B5E3-6ED9-4EFB-9105-8E88D6832947}" type="presParOf" srcId="{E8059CC4-D99D-475E-A7C7-6363204874AA}" destId="{7E29C2DE-832D-4FFC-87AA-6BDC89837951}" srcOrd="1" destOrd="0" presId="urn:microsoft.com/office/officeart/2005/8/layout/list1"/>
    <dgm:cxn modelId="{72C623FB-96C8-4138-9F9F-F1E7BFF34FD0}" type="presParOf" srcId="{E8059CC4-D99D-475E-A7C7-6363204874AA}" destId="{93922CC3-367A-41F7-A75D-511DB67D2E07}" srcOrd="2" destOrd="0" presId="urn:microsoft.com/office/officeart/2005/8/layout/list1"/>
    <dgm:cxn modelId="{3682FECF-6717-4884-A9ED-F95986F8E377}" type="presParOf" srcId="{E8059CC4-D99D-475E-A7C7-6363204874AA}" destId="{A5FDA4F3-3305-452A-A888-36D81D00A5DE}" srcOrd="3" destOrd="0" presId="urn:microsoft.com/office/officeart/2005/8/layout/list1"/>
    <dgm:cxn modelId="{63C36FD1-A909-460F-9855-E997586B510B}" type="presParOf" srcId="{E8059CC4-D99D-475E-A7C7-6363204874AA}" destId="{6F4AC0A0-8B93-4DCB-B186-AA6382FBA924}" srcOrd="4" destOrd="0" presId="urn:microsoft.com/office/officeart/2005/8/layout/list1"/>
    <dgm:cxn modelId="{ED1F8FB8-B75A-4089-8157-51F0B7EF299E}" type="presParOf" srcId="{6F4AC0A0-8B93-4DCB-B186-AA6382FBA924}" destId="{DE275CEC-557F-4F4E-9174-0E75E61AE2AF}" srcOrd="0" destOrd="0" presId="urn:microsoft.com/office/officeart/2005/8/layout/list1"/>
    <dgm:cxn modelId="{71D806E4-3F03-4388-B29E-11BFF3E2C43A}" type="presParOf" srcId="{6F4AC0A0-8B93-4DCB-B186-AA6382FBA924}" destId="{202A08AF-72A8-4978-8EA9-B9F868397DB0}" srcOrd="1" destOrd="0" presId="urn:microsoft.com/office/officeart/2005/8/layout/list1"/>
    <dgm:cxn modelId="{CE6F9B3F-707B-4431-8F9C-9C0F4E7C0725}" type="presParOf" srcId="{E8059CC4-D99D-475E-A7C7-6363204874AA}" destId="{D923CA22-4888-4169-80B3-D2D3915FF0B6}" srcOrd="5" destOrd="0" presId="urn:microsoft.com/office/officeart/2005/8/layout/list1"/>
    <dgm:cxn modelId="{73649EAD-AD04-4161-8397-E6D659234F46}" type="presParOf" srcId="{E8059CC4-D99D-475E-A7C7-6363204874AA}" destId="{11010D29-2789-4980-977B-FCD1DA97540F}" srcOrd="6" destOrd="0" presId="urn:microsoft.com/office/officeart/2005/8/layout/list1"/>
    <dgm:cxn modelId="{AEAC312D-1955-4BC2-AA48-3C4149B69B1C}" type="presParOf" srcId="{E8059CC4-D99D-475E-A7C7-6363204874AA}" destId="{EC7127B5-8B0A-4898-B8D5-0D4EA94A771F}" srcOrd="7" destOrd="0" presId="urn:microsoft.com/office/officeart/2005/8/layout/list1"/>
    <dgm:cxn modelId="{00A77B7F-97B8-4B14-B6D2-873624750E5A}" type="presParOf" srcId="{E8059CC4-D99D-475E-A7C7-6363204874AA}" destId="{BC76A307-693C-408D-AB23-8CF6BD9E6C39}" srcOrd="8" destOrd="0" presId="urn:microsoft.com/office/officeart/2005/8/layout/list1"/>
    <dgm:cxn modelId="{69250D41-EDA1-4BA1-93A3-B6697BE3391E}" type="presParOf" srcId="{BC76A307-693C-408D-AB23-8CF6BD9E6C39}" destId="{C472492F-30E6-4F41-82BE-B74A829C283B}" srcOrd="0" destOrd="0" presId="urn:microsoft.com/office/officeart/2005/8/layout/list1"/>
    <dgm:cxn modelId="{4EC35676-1E83-4CC5-A576-B5346AC881ED}" type="presParOf" srcId="{BC76A307-693C-408D-AB23-8CF6BD9E6C39}" destId="{C689104C-5E70-4C99-9950-DECC443DDD07}" srcOrd="1" destOrd="0" presId="urn:microsoft.com/office/officeart/2005/8/layout/list1"/>
    <dgm:cxn modelId="{9032963B-2B05-48A5-8A8A-DB22D859D235}" type="presParOf" srcId="{E8059CC4-D99D-475E-A7C7-6363204874AA}" destId="{36806C10-06A9-4888-9D52-8527F0C8742B}" srcOrd="9" destOrd="0" presId="urn:microsoft.com/office/officeart/2005/8/layout/list1"/>
    <dgm:cxn modelId="{ACCCB0DF-B76E-4D6B-A914-D810D4E9FA5C}" type="presParOf" srcId="{E8059CC4-D99D-475E-A7C7-6363204874AA}" destId="{847B4789-8052-4AA2-9121-9917C7AFD1AC}" srcOrd="10" destOrd="0" presId="urn:microsoft.com/office/officeart/2005/8/layout/lis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8971" y="0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1A99CA-4352-44B9-AC86-DEAF27C9A570}" type="datetimeFigureOut">
              <a:rPr lang="ru-RU" smtClean="0"/>
              <a:pPr/>
              <a:t>19.05.2017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3288" y="739775"/>
            <a:ext cx="4935537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4212" y="4689515"/>
            <a:ext cx="5393690" cy="4442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8971" y="9377316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8845D1-D458-4166-97BB-EDF8A7D95DA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3288" y="739775"/>
            <a:ext cx="4935537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Карта оценки состояния образовательной системы включает </a:t>
            </a:r>
            <a:r>
              <a:rPr lang="ru-RU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характери-стики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организационно-методических условий образовательной деятельности, материально-технических условий и системы управления образовательной </a:t>
            </a:r>
            <a:r>
              <a:rPr lang="ru-RU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орга-низацией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845D1-D458-4166-97BB-EDF8A7D95DAF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03288" y="739775"/>
            <a:ext cx="4935537" cy="370363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После того, как получены первые итоги анализа, на их основе можно провести дальнейшую работу, стремясь определить: </a:t>
            </a:r>
          </a:p>
          <a:p>
            <a:pPr>
              <a:buFontTx/>
              <a:buChar char="-"/>
            </a:pPr>
            <a:r>
              <a:rPr lang="ru-RU" dirty="0" smtClean="0"/>
              <a:t>какие имеющиеся сильные стороны образовательного учреждения могут быть усилены еще больше, и что для этого необходимо сделать? </a:t>
            </a:r>
          </a:p>
          <a:p>
            <a:pPr>
              <a:buFontTx/>
              <a:buChar char="-"/>
            </a:pPr>
            <a:r>
              <a:rPr lang="ru-RU" dirty="0" smtClean="0"/>
              <a:t> какие слабые стороны можно преодолеть, не допустить в дальнейшем, компенсировать, уменьшить их влияние и как именно? </a:t>
            </a:r>
          </a:p>
          <a:p>
            <a:pPr>
              <a:buFontTx/>
              <a:buChar char="-"/>
            </a:pPr>
            <a:r>
              <a:rPr lang="ru-RU" dirty="0" smtClean="0"/>
              <a:t> что нужно сделать для усиления благоприятных возможностей внешнего влияния на школу и как научиться вовремя распознавать и использовать их в интересах учреждения? </a:t>
            </a:r>
          </a:p>
          <a:p>
            <a:pPr>
              <a:buFontTx/>
              <a:buChar char="-"/>
            </a:pPr>
            <a:r>
              <a:rPr lang="ru-RU" dirty="0" smtClean="0"/>
              <a:t> как противостоять внешним опасностям, угрозам и рискам?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7FF0CAC-2280-4DEE-952B-D1D1FA301D5C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3288" y="739775"/>
            <a:ext cx="4935537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Важно использовать такую модель качества образования, которая была бы понятной всему коллективу школы и позволила бы нам включить в работу над совершенствованием качества созданные внутри коллектива. Поэтому мы остановились на компактной и прозрачной австрийской концепции качества образования, в которой пять аспектов качества полностью отражают особенности школьной среды: школьный урок, жизненное пространство (климат) школы и класса, школьное партнерство и внешние связи, школьный менеджмент, профессионализм и развитие кадров. Австрийский опыт показывает, что с практической точки зрения именно эта форма структурирования зарекомендовала себя как наиболее удобная. С одной стороны она позволяет адекватно оценить деятельность образовательных учреждений, с другой — представляет ориентиры развития и дает стимулы для деятельности в области повышения качества образования. Ключевой является сфера, названная австрийскими коллегами «Учить и учиться, урок в школе». Ее необходимо выделить особо. Урок является «ядром» работы педагога. Качество организации и эффективность проведения уроков во многом определяют качество образовательных результатов.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845D1-D458-4166-97BB-EDF8A7D95DAF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3288" y="739775"/>
            <a:ext cx="4935537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Эти следствия можно переформулировать следующим образом: из всех ресурсов, которыми вы располагаете, 20% обеспечат вам 80-процентный результат.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Но тут важно определить, какие именно ресурсы. Если есть полный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список ресурсов, необходимых для достижения поставленной цели,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то следует, возможно, принять во внимание, что 20% из них сделают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80% работы. Задача — найти и реализовать эти 20%!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8845D1-D458-4166-97BB-EDF8A7D95DAF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1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49CDD-6897-4ECD-8BB6-66D686E250BA}" type="datetime1">
              <a:rPr lang="ru-RU" smtClean="0"/>
              <a:pPr/>
              <a:t>19.05.2017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A3CD-96F3-4B7C-9BD2-CFA16CC22B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74497-3EF5-4071-A8F3-39AF867ACAB5}" type="datetime1">
              <a:rPr lang="ru-RU" smtClean="0"/>
              <a:pPr/>
              <a:t>19.05.2017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A3CD-96F3-4B7C-9BD2-CFA16CC22B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4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4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77173-0302-413D-93C1-1EBE0DBE739F}" type="datetime1">
              <a:rPr lang="ru-RU" smtClean="0"/>
              <a:pPr/>
              <a:t>19.05.2017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A3CD-96F3-4B7C-9BD2-CFA16CC22B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231EE-0798-4C2A-92A2-313AE28FCDF6}" type="datetime1">
              <a:rPr lang="ru-RU" smtClean="0"/>
              <a:pPr/>
              <a:t>19.05.2017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A3CD-96F3-4B7C-9BD2-CFA16CC22B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A123E-F5DB-488D-999B-986DC483FEB5}" type="datetime1">
              <a:rPr lang="ru-RU" smtClean="0"/>
              <a:pPr/>
              <a:t>19.05.2017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A3CD-96F3-4B7C-9BD2-CFA16CC22B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27409-C51B-4F2A-A69F-DA5F9EE231E3}" type="datetime1">
              <a:rPr lang="ru-RU" smtClean="0"/>
              <a:pPr/>
              <a:t>19.05.2017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A3CD-96F3-4B7C-9BD2-CFA16CC22B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17C9C-3F85-44AB-98F2-14D1A143EE86}" type="datetime1">
              <a:rPr lang="ru-RU" smtClean="0"/>
              <a:pPr/>
              <a:t>19.05.2017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A3CD-96F3-4B7C-9BD2-CFA16CC22B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2B125-0B80-4886-A8DC-2BF469EA315B}" type="datetime1">
              <a:rPr lang="ru-RU" smtClean="0"/>
              <a:pPr/>
              <a:t>19.05.2017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A3CD-96F3-4B7C-9BD2-CFA16CC22B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4E905-2411-4953-94F1-35061A9BC198}" type="datetime1">
              <a:rPr lang="ru-RU" smtClean="0"/>
              <a:pPr/>
              <a:t>19.05.2017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A3CD-96F3-4B7C-9BD2-CFA16CC22B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2A46B-6AD6-4361-A68F-844B5BF0BFED}" type="datetime1">
              <a:rPr lang="ru-RU" smtClean="0"/>
              <a:pPr/>
              <a:t>19.05.2017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A3CD-96F3-4B7C-9BD2-CFA16CC22B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3FF9B-4B9C-452B-A724-DC3D0E0120BC}" type="datetime1">
              <a:rPr lang="ru-RU" smtClean="0"/>
              <a:pPr/>
              <a:t>19.05.2017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A3CD-96F3-4B7C-9BD2-CFA16CC22B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9F7575-B4EE-44AB-BB80-C79BB325CE9F}" type="datetime1">
              <a:rPr lang="ru-RU" smtClean="0"/>
              <a:pPr/>
              <a:t>19.05.2017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AAA3CD-96F3-4B7C-9BD2-CFA16CC22B5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_________Microsoft_Office_Word1.docx"/><Relationship Id="rId4" Type="http://schemas.openxmlformats.org/officeDocument/2006/relationships/hyperlink" Target="&#1082;&#1072;&#1088;&#1090;&#1072;%20&#1086;&#1094;&#1077;&#1085;&#1082;&#1080;%20&#1089;&#1086;&#1089;&#1090;&#1086;&#1103;&#1085;&#1080;&#1103;.doc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43116"/>
            <a:ext cx="7772400" cy="2643206"/>
          </a:xfrm>
          <a:ln w="38100">
            <a:solidFill>
              <a:srgbClr val="00B050"/>
            </a:solidFill>
          </a:ln>
        </p:spPr>
        <p:txBody>
          <a:bodyPr>
            <a:noAutofit/>
          </a:bodyPr>
          <a:lstStyle/>
          <a:p>
            <a:r>
              <a:rPr lang="ru-RU" sz="3200" b="1" dirty="0" smtClean="0"/>
              <a:t>Моделирование муниципальной программы поддержки школ и школьной программы перехода в эффективный режим функционирования и развития учреждения</a:t>
            </a:r>
            <a:endParaRPr lang="ru-RU" sz="32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9058" y="5214950"/>
            <a:ext cx="4486284" cy="1066792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Arial Narrow" pitchFamily="34" charset="0"/>
              </a:rPr>
              <a:t>муниципальный семинар</a:t>
            </a:r>
          </a:p>
          <a:p>
            <a:r>
              <a:rPr lang="ru-RU" dirty="0" smtClean="0">
                <a:solidFill>
                  <a:schemeClr val="tx1"/>
                </a:solidFill>
                <a:latin typeface="Arial Narrow" pitchFamily="34" charset="0"/>
              </a:rPr>
              <a:t>19.05.17 года</a:t>
            </a:r>
            <a:endParaRPr lang="ru-RU" dirty="0">
              <a:solidFill>
                <a:schemeClr val="tx1"/>
              </a:solidFill>
              <a:latin typeface="Arial Narrow" pitchFamily="34" charset="0"/>
            </a:endParaRPr>
          </a:p>
        </p:txBody>
      </p:sp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838200" y="481002"/>
            <a:ext cx="1600200" cy="1447800"/>
            <a:chOff x="7289" y="1016"/>
            <a:chExt cx="2588" cy="2706"/>
          </a:xfrm>
        </p:grpSpPr>
        <p:grpSp>
          <p:nvGrpSpPr>
            <p:cNvPr id="5" name="Group 2"/>
            <p:cNvGrpSpPr>
              <a:grpSpLocks/>
            </p:cNvGrpSpPr>
            <p:nvPr/>
          </p:nvGrpSpPr>
          <p:grpSpPr bwMode="auto">
            <a:xfrm>
              <a:off x="7289" y="1016"/>
              <a:ext cx="2588" cy="2706"/>
              <a:chOff x="7289" y="1016"/>
              <a:chExt cx="2588" cy="2706"/>
            </a:xfrm>
          </p:grpSpPr>
          <p:pic>
            <p:nvPicPr>
              <p:cNvPr id="7" name="Picture 3" descr="j041048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7613" y="1367"/>
                <a:ext cx="1881" cy="19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8" name="Group 4"/>
              <p:cNvGrpSpPr>
                <a:grpSpLocks/>
              </p:cNvGrpSpPr>
              <p:nvPr/>
            </p:nvGrpSpPr>
            <p:grpSpPr bwMode="auto">
              <a:xfrm>
                <a:off x="7289" y="1016"/>
                <a:ext cx="2588" cy="2706"/>
                <a:chOff x="7289" y="1016"/>
                <a:chExt cx="2588" cy="2706"/>
              </a:xfrm>
            </p:grpSpPr>
            <p:pic>
              <p:nvPicPr>
                <p:cNvPr id="9" name="Picture 5" descr="j0370140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7795" y="1367"/>
                  <a:ext cx="1316" cy="140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0" name="WordArt 6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7712" y="3113"/>
                  <a:ext cx="1698" cy="337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Down">
                    <a:avLst>
                      <a:gd name="adj" fmla="val 0"/>
                    </a:avLst>
                  </a:prstTxWarp>
                </a:bodyPr>
                <a:lstStyle/>
                <a:p>
                  <a:pPr algn="ctr"/>
                  <a:r>
                    <a:rPr lang="ru-RU" sz="3600" kern="10" spc="1800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latin typeface="Times New Roman"/>
                      <a:cs typeface="Times New Roman"/>
                    </a:rPr>
                    <a:t>ст.Павловская</a:t>
                  </a:r>
                </a:p>
              </p:txBody>
            </p:sp>
            <p:sp>
              <p:nvSpPr>
                <p:cNvPr id="11" name="WordArt 7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7505" y="1177"/>
                  <a:ext cx="2185" cy="2373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Up">
                    <a:avLst>
                      <a:gd name="adj" fmla="val 8692268"/>
                    </a:avLst>
                  </a:prstTxWarp>
                </a:bodyPr>
                <a:lstStyle/>
                <a:p>
                  <a:pPr algn="ctr"/>
                  <a:r>
                    <a:rPr lang="ru-RU" sz="1200" kern="10" spc="600" normalizeH="1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latin typeface="Arial"/>
                      <a:cs typeface="Arial"/>
                    </a:rPr>
                    <a:t>районный информационно - методический центр </a:t>
                  </a:r>
                </a:p>
              </p:txBody>
            </p:sp>
            <p:sp>
              <p:nvSpPr>
                <p:cNvPr id="12" name="WordArt 8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7289" y="1016"/>
                  <a:ext cx="2588" cy="2706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Up">
                    <a:avLst>
                      <a:gd name="adj" fmla="val 8753260"/>
                    </a:avLst>
                  </a:prstTxWarp>
                </a:bodyPr>
                <a:lstStyle/>
                <a:p>
                  <a:pPr algn="dist"/>
                  <a:r>
                    <a:rPr lang="ru-RU" sz="1200" kern="10" spc="600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latin typeface="Arial"/>
                      <a:cs typeface="Arial"/>
                    </a:rPr>
                    <a:t>Муниципальное казённое учреждение образования</a:t>
                  </a:r>
                </a:p>
              </p:txBody>
            </p:sp>
          </p:grpSp>
        </p:grpSp>
        <p:sp>
          <p:nvSpPr>
            <p:cNvPr id="6" name="WordArt 9"/>
            <p:cNvSpPr>
              <a:spLocks noChangeArrowheads="1" noChangeShapeType="1" noTextEdit="1"/>
            </p:cNvSpPr>
            <p:nvPr/>
          </p:nvSpPr>
          <p:spPr bwMode="auto">
            <a:xfrm>
              <a:off x="8044" y="2855"/>
              <a:ext cx="1155" cy="25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47116"/>
                </a:avLst>
              </a:prstTxWarp>
            </a:bodyPr>
            <a:lstStyle/>
            <a:p>
              <a:pPr algn="ctr"/>
              <a:r>
                <a:rPr lang="ru-RU" sz="3600" kern="10" dirty="0">
                  <a:ln w="9525">
                    <a:solidFill>
                      <a:srgbClr val="993300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>
                    <a:outerShdw dist="45791" dir="2021404" algn="ctr" rotWithShape="0">
                      <a:srgbClr val="B2B2B2">
                        <a:alpha val="79999"/>
                      </a:srgbClr>
                    </a:outerShdw>
                  </a:effectLst>
                  <a:latin typeface="Times New Roman"/>
                  <a:cs typeface="Times New Roman"/>
                </a:rPr>
                <a:t>МКУО     РИМЦ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ru-RU" b="1" dirty="0" smtClean="0"/>
              <a:t>Цель и задачи краевой программы</a:t>
            </a:r>
            <a:endParaRPr lang="ru-RU" b="1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214282" y="1428736"/>
            <a:ext cx="8596668" cy="16430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</a:rPr>
              <a:t>ЦЕЛЬ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</a:rPr>
              <a:t>ОБЕСПЕЧЕНИЕ РАВНОГО ДОСТУПА К ПОЛУЧЕНИЮ КАЧЕСТВЕННОГО ОБЩЕГО ОБРАЗОВАНИЯ,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</a:rPr>
              <a:t>УЧЕБНОЙ УСПЕШНОСТИ КАЖДОГО РЕБЕНКА КРАСНОДАРСКОГО КРАЯ НЕЗАВИСИМО ОТ МЕСТА ЖИТЕЛЬСТВА, СОЦИАЛЬНОГО СТАТУСА И МАТЕРИАЛЬНОГО ПОЛОЖЕНИЯ СЕМЕЙ ШКОЛЬНИКОВ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</a:endParaRPr>
          </a:p>
        </p:txBody>
      </p:sp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285720" y="3357568"/>
            <a:ext cx="8596668" cy="340578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b="1" u="sng" dirty="0" smtClean="0">
                <a:latin typeface="Arial Narrow" pitchFamily="34" charset="0"/>
              </a:rPr>
              <a:t>ЗАДАЧИ</a:t>
            </a:r>
          </a:p>
          <a:p>
            <a:pPr>
              <a:buNone/>
            </a:pPr>
            <a:r>
              <a:rPr lang="ru-RU" sz="1800" dirty="0" smtClean="0">
                <a:latin typeface="Arial Narrow" pitchFamily="34" charset="0"/>
              </a:rPr>
              <a:t>1.ФОРМИРОВАНИЕ ЭФФЕКТИВНЫХ МЕХАНИЗМОВ ВЫЯВЛЕНИЯ И ПОДДЕРЖКИ ШКОЛ В ЦЕЛЯХ ПОВЫШЕНИЯ КАЧЕСТВА ОБРАЗОВАНИЯ;</a:t>
            </a:r>
          </a:p>
          <a:p>
            <a:pPr>
              <a:buNone/>
            </a:pPr>
            <a:r>
              <a:rPr lang="ru-RU" sz="1800" dirty="0" smtClean="0">
                <a:latin typeface="Arial Narrow" pitchFamily="34" charset="0"/>
              </a:rPr>
              <a:t>2.ПРОВЕДЕНИЕ ДИАГНОСТИЧЕСКОГО ИССЛЕДОВАНИЯ ПО ИДЕНТИФИКАЦИИ ШКОЛ, РАБОТАЮЩИХ В СЛОЖНЫХ СОЦИАЛЬНЫХ УСЛОВИЯХ;</a:t>
            </a:r>
          </a:p>
          <a:p>
            <a:pPr>
              <a:buNone/>
            </a:pPr>
            <a:r>
              <a:rPr lang="ru-RU" sz="1800" dirty="0" smtClean="0">
                <a:latin typeface="Arial Narrow" pitchFamily="34" charset="0"/>
              </a:rPr>
              <a:t>3.РАЗРАБОТКА РЕГИОНАЛЬНОЙ, МУНИЦИПАЛЬНЫХ И ШКОЛЬНЫХ ПРОГРАММ ПОДДЕРЖКИ ШКОЛ;</a:t>
            </a:r>
          </a:p>
          <a:p>
            <a:pPr>
              <a:buNone/>
            </a:pPr>
            <a:r>
              <a:rPr lang="ru-RU" sz="1800" dirty="0" smtClean="0">
                <a:latin typeface="Arial Narrow" pitchFamily="34" charset="0"/>
              </a:rPr>
              <a:t>4.ФОРМИРОВАНИЕ ШКОЛЬНОЙ  ИНФРАСТРУКТУРЫ  ДЛЯ ПЕРЕВОДА ШКОЛЫ В РЕЖИМ ЭФФЕКТИВНОГО ФУНКЦИОНИРОВАНИЯ И  РАЗВИТИЯ;</a:t>
            </a:r>
          </a:p>
          <a:p>
            <a:pPr>
              <a:buNone/>
            </a:pPr>
            <a:r>
              <a:rPr lang="ru-RU" sz="1800" dirty="0" smtClean="0">
                <a:latin typeface="Arial Narrow" pitchFamily="34" charset="0"/>
              </a:rPr>
              <a:t>5.ПОВЫШЕНИЕ КАЧЕСТВА УПРАВЛЕНИЯ, ОБУЧЕНИЯ И УСЛОВИЙ ОРГАНИЗАЦИИ ДЕЯТЕЛЬНОСТИ.</a:t>
            </a:r>
          </a:p>
          <a:p>
            <a:endParaRPr lang="ru-RU" sz="1800" dirty="0">
              <a:latin typeface="Arial Narrow" pitchFamily="34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A3CD-96F3-4B7C-9BD2-CFA16CC22B55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ru-RU" b="1" dirty="0" smtClean="0"/>
              <a:t>Цель программы (пример)</a:t>
            </a:r>
            <a:endParaRPr lang="ru-RU" b="1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214282" y="1428736"/>
            <a:ext cx="8596668" cy="45720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</a:rPr>
              <a:t>ЦЕЛЬ:</a:t>
            </a:r>
          </a:p>
          <a:p>
            <a:pPr marL="342900" lvl="0" indent="-342900">
              <a:spcBef>
                <a:spcPct val="20000"/>
              </a:spcBef>
              <a:buFont typeface="Wingdings" pitchFamily="2" charset="2"/>
              <a:buChar char="Ø"/>
            </a:pPr>
            <a:r>
              <a:rPr lang="ru-RU" sz="2000" dirty="0" smtClean="0">
                <a:latin typeface="Arial Narrow" pitchFamily="34" charset="0"/>
              </a:rPr>
              <a:t>Позитивное, эффективное развитие школы, ориентированной на  удовлетворение потребностей учащихся,  учителей, родителей учащихся в качественном образовании, доступном для всех учащихся микрорайона вне зависимости от социально-культурных возможностей семьи, уровня подготовленности учащегося, </a:t>
            </a:r>
            <a:r>
              <a:rPr lang="ru-RU" sz="2000" b="1" dirty="0" smtClean="0">
                <a:solidFill>
                  <a:srgbClr val="FF0000"/>
                </a:solidFill>
                <a:latin typeface="Arial Narrow" pitchFamily="34" charset="0"/>
              </a:rPr>
              <a:t>путем  обновления структуры и содержания образования, развития  практической направленности образовательных программ самореализации школы. </a:t>
            </a:r>
          </a:p>
          <a:p>
            <a:pPr marL="342900" lvl="0" indent="-342900">
              <a:spcBef>
                <a:spcPct val="20000"/>
              </a:spcBef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FF0000"/>
                </a:solidFill>
                <a:latin typeface="Arial Narrow" pitchFamily="34" charset="0"/>
              </a:rPr>
              <a:t>Создание условий </a:t>
            </a:r>
            <a:r>
              <a:rPr lang="ru-RU" sz="2000" dirty="0" smtClean="0">
                <a:latin typeface="Arial Narrow" pitchFamily="34" charset="0"/>
              </a:rPr>
              <a:t>для перехода школы в эффективный режим работы с целью обеспечения равенства возможностей детей в получении качественного образования, независимо от социально-экономического контекста.</a:t>
            </a:r>
          </a:p>
          <a:p>
            <a:pPr marL="342900" lvl="0" indent="-342900">
              <a:spcBef>
                <a:spcPct val="20000"/>
              </a:spcBef>
              <a:buFont typeface="Wingdings" pitchFamily="2" charset="2"/>
              <a:buChar char="Ø"/>
            </a:pPr>
            <a:r>
              <a:rPr lang="ru-RU" sz="2000" dirty="0" smtClean="0">
                <a:latin typeface="Arial Narrow" pitchFamily="34" charset="0"/>
              </a:rPr>
              <a:t>Разработать и внедрить в образовательном учреждении </a:t>
            </a:r>
            <a:r>
              <a:rPr lang="ru-RU" sz="2000" b="1" dirty="0" smtClean="0">
                <a:solidFill>
                  <a:srgbClr val="FF0000"/>
                </a:solidFill>
                <a:latin typeface="Arial Narrow" pitchFamily="34" charset="0"/>
              </a:rPr>
              <a:t>систему управления качеством образования</a:t>
            </a:r>
            <a:r>
              <a:rPr lang="ru-RU" sz="2000" dirty="0" smtClean="0">
                <a:latin typeface="Arial Narrow" pitchFamily="34" charset="0"/>
              </a:rPr>
              <a:t>, способствующую инновационному развитию его образовательной среды, обеспечивающей удовлетворение образовательных потребностей личности, общества и государства.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Narrow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A3CD-96F3-4B7C-9BD2-CFA16CC22B55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8000" y="2189747"/>
            <a:ext cx="8380328" cy="4354744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>1. ПОЛОЖИТЕЛЬНАЯ ДИНАМИКА ОБРАЗОВАТЕЛЬНЫХ РЕЗУЛЬТАТОВ ВО ВСЕХ ШКОЛАХ.</a:t>
            </a:r>
          </a:p>
          <a:p>
            <a:pPr>
              <a:buNone/>
            </a:pPr>
            <a:r>
              <a:rPr lang="ru-RU" dirty="0" smtClean="0"/>
              <a:t>2. В 25% ШКОЛ ПОЛОЖИТЕЛЬНАЯ ДИНАМИКА ПО ВСЕМ ПОКАЗАТЕЛЯМ.</a:t>
            </a:r>
          </a:p>
          <a:p>
            <a:pPr>
              <a:buNone/>
            </a:pPr>
            <a:r>
              <a:rPr lang="ru-RU" dirty="0" smtClean="0"/>
              <a:t>3. ПРИНЯТИЕ  ШКОЛЬНЫХ И МУНИЦИПАЛЬНЫХ ПРОГРАММ ПОДДЕРЖКИ ШКОЛ ДЛЯ ПОВЫШЕНИЯ КАЧЕСТВА ОБРАЗОВАНИЯ.</a:t>
            </a:r>
          </a:p>
          <a:p>
            <a:pPr>
              <a:buNone/>
            </a:pPr>
            <a:r>
              <a:rPr lang="ru-RU" dirty="0" smtClean="0"/>
              <a:t>4. РАЗРАБОТКА РЕГИОНАЛЬНОЙ ПРОГРАММЫ ПОДДЕРЖКИ ШКОЛ С НИЗКИМИ РЕЗУЛЬТАТАМИ ОБУЧЕНИЯ И ШКОЛ,НАХОДЯЩИХСЯ В НЕБЛАГОПРИЯТНЫХ СОЦИАЛЬНЫХ УСЛОВИЯХ.</a:t>
            </a:r>
          </a:p>
          <a:p>
            <a:pPr>
              <a:buNone/>
            </a:pPr>
            <a:r>
              <a:rPr lang="ru-RU" dirty="0" smtClean="0"/>
              <a:t>5. ПРОВЕДЕНИЕ МОНИТОРИНГА ОБРАЗОВАТЕЛЬНЫХ РЕЗУЛЬТАТОВ И СОЦИАЛЬНЫХ УСЛОВИЙ РАБОТЫ ШКОЛ КРАСНОДАРСКОГО КРАЯ ПО ФЕДЕРАЛЬНЫМ ПОКАЗАТЕЛЯМ.</a:t>
            </a:r>
          </a:p>
          <a:p>
            <a:pPr>
              <a:buNone/>
            </a:pPr>
            <a:r>
              <a:rPr lang="ru-RU" dirty="0" smtClean="0"/>
              <a:t>6.СОЗДАНИЕ СЕТЕВЫХ СООБЩЕСТВ ПЕДАГОГОВ-ПРЕДМЕТНИКОВ.</a:t>
            </a:r>
          </a:p>
          <a:p>
            <a:pPr>
              <a:buNone/>
            </a:pPr>
            <a:r>
              <a:rPr lang="ru-RU" dirty="0" smtClean="0"/>
              <a:t>7.РАЗРАБОТКА ЭФФЕКТИВНЫХ МОДЕЛЕЙ ПОДДЕРЖКИ ШКОЛ ДЛЯ ПОВЫШЕНИЯ КАЧЕСТВА ОБРАЗОВАНИЯ И ПЕРЕВОДА ШКОЛ В РЕЖИМ ПРОДУКТИВНОГО ФУНКЦИОНИРОВАНИЯ И РАЗВИТИЯ.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084471" y="263583"/>
            <a:ext cx="6480000" cy="900000"/>
          </a:xfrm>
          <a:prstGeom prst="rect">
            <a:avLst/>
          </a:prstGeom>
          <a:ln w="44450">
            <a:solidFill>
              <a:schemeClr val="accent1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ИТОГОВЫЕ РЕЗУЛЬТАТЫ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4712" y="234045"/>
            <a:ext cx="1541002" cy="1551881"/>
          </a:xfrm>
          <a:prstGeom prst="rect">
            <a:avLst/>
          </a:prstGeom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A3CD-96F3-4B7C-9BD2-CFA16CC22B55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75830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rgbClr val="92D050"/>
          </a:solidFill>
        </p:spPr>
        <p:txBody>
          <a:bodyPr>
            <a:noAutofit/>
          </a:bodyPr>
          <a:lstStyle/>
          <a:p>
            <a:r>
              <a:rPr lang="ru-RU" sz="3600" b="1" dirty="0" smtClean="0"/>
              <a:t>Ожидаемые результаты реализации Программы 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3" y="1571612"/>
          <a:ext cx="8715435" cy="423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43087"/>
                <a:gridCol w="2971822"/>
                <a:gridCol w="1357322"/>
                <a:gridCol w="1428760"/>
                <a:gridCol w="1214444"/>
              </a:tblGrid>
              <a:tr h="685792"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Показатели 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Значение </a:t>
                      </a:r>
                    </a:p>
                    <a:p>
                      <a:pPr algn="ctr"/>
                      <a:r>
                        <a:rPr lang="ru-RU" sz="2000" b="1" baseline="0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показателя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Целевое </a:t>
                      </a:r>
                    </a:p>
                    <a:p>
                      <a:pPr algn="ctr"/>
                      <a:r>
                        <a:rPr lang="ru-RU" sz="2000" b="1" baseline="0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значение (2017 г.)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Целевое </a:t>
                      </a:r>
                    </a:p>
                    <a:p>
                      <a:pPr algn="ctr"/>
                      <a:r>
                        <a:rPr lang="ru-RU" sz="2000" b="1" baseline="0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значение (2018 г.)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Целевое </a:t>
                      </a:r>
                    </a:p>
                    <a:p>
                      <a:pPr algn="ctr"/>
                      <a:r>
                        <a:rPr lang="ru-RU" sz="2000" b="1" baseline="0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значение (2018 г.) 	</a:t>
                      </a:r>
                    </a:p>
                  </a:txBody>
                  <a:tcPr/>
                </a:tc>
              </a:tr>
              <a:tr h="370840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Повышение успеваемости и качества знаний учащихся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Доля обучающихся, имеющих результаты по ОГЭ по русскому языку и математике ниже средних по региону 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Доля обучающихся, имеющих результаты по ЕГЭ по русскому языку и математике ниже средних по региону 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A3CD-96F3-4B7C-9BD2-CFA16CC22B55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1414"/>
            <a:ext cx="9144000" cy="1143000"/>
          </a:xfrm>
          <a:solidFill>
            <a:srgbClr val="92D050"/>
          </a:solidFill>
        </p:spPr>
        <p:txBody>
          <a:bodyPr/>
          <a:lstStyle/>
          <a:p>
            <a:r>
              <a:rPr lang="en-US" b="1" dirty="0" smtClean="0"/>
              <a:t>SWOT-</a:t>
            </a:r>
            <a:r>
              <a:rPr lang="ru-RU" b="1" dirty="0" smtClean="0"/>
              <a:t>анализ 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6" y="1214422"/>
            <a:ext cx="8929718" cy="1428760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ru-RU" sz="2000" dirty="0" smtClean="0">
                <a:latin typeface="Arial Narrow" pitchFamily="34" charset="0"/>
              </a:rPr>
              <a:t>заполняется таблица SWOT-анализа состояния образовательной системы, в которой выделяются проблемные показатели и сильные стороны школы, анализируются возможности и угрозы со стороны внешней среды (социума, окружения, родительской общественности и т.п.) 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4" y="2928934"/>
          <a:ext cx="8572561" cy="3643338"/>
        </p:xfrm>
        <a:graphic>
          <a:graphicData uri="http://schemas.openxmlformats.org/drawingml/2006/table">
            <a:tbl>
              <a:tblPr/>
              <a:tblGrid>
                <a:gridCol w="857256"/>
                <a:gridCol w="3357586"/>
                <a:gridCol w="3000364"/>
                <a:gridCol w="1357355"/>
              </a:tblGrid>
              <a:tr h="1797656">
                <a:tc rowSpan="2">
                  <a:txBody>
                    <a:bodyPr/>
                    <a:lstStyle/>
                    <a:p>
                      <a:pPr marL="71755"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ru-RU" sz="2000" b="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Оценка актуального состояния </a:t>
                      </a:r>
                      <a:endParaRPr lang="ru-RU" sz="2000" b="0" dirty="0" smtClean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  <a:p>
                      <a:pPr marL="71755" algn="ctr" hangingPunct="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ru-RU" sz="2000" b="0" dirty="0" smtClean="0">
                          <a:latin typeface="Arial Narrow" pitchFamily="34" charset="0"/>
                          <a:ea typeface="Calibri"/>
                          <a:cs typeface="Times New Roman"/>
                        </a:rPr>
                        <a:t>внутреннего </a:t>
                      </a:r>
                      <a:r>
                        <a:rPr lang="ru-RU" sz="2000" b="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потенциала </a:t>
                      </a:r>
                      <a:r>
                        <a:rPr lang="ru-RU" sz="2000" b="0" dirty="0" smtClean="0">
                          <a:latin typeface="Arial Narrow" pitchFamily="34" charset="0"/>
                          <a:ea typeface="Calibri"/>
                          <a:cs typeface="Times New Roman"/>
                        </a:rPr>
                        <a:t>ОО</a:t>
                      </a:r>
                      <a:endParaRPr lang="ru-RU" sz="2000" b="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50769" marR="50769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en-US" sz="2000" b="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S</a:t>
                      </a:r>
                      <a:r>
                        <a:rPr lang="en-US" sz="2000" b="0" dirty="0" smtClean="0">
                          <a:latin typeface="Arial Narrow" pitchFamily="34" charset="0"/>
                          <a:ea typeface="Calibri"/>
                          <a:cs typeface="Times New Roman"/>
                        </a:rPr>
                        <a:t>TRENGTHS</a:t>
                      </a:r>
                      <a:r>
                        <a:rPr lang="ru-RU" sz="2000" b="0" dirty="0" smtClean="0">
                          <a:latin typeface="Arial Narrow" pitchFamily="34" charset="0"/>
                          <a:ea typeface="Calibri"/>
                          <a:cs typeface="Times New Roman"/>
                        </a:rPr>
                        <a:t> </a:t>
                      </a:r>
                    </a:p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ru-RU" sz="2000" b="1" dirty="0" smtClean="0">
                          <a:latin typeface="Arial Narrow" pitchFamily="34" charset="0"/>
                          <a:ea typeface="Calibri"/>
                          <a:cs typeface="Times New Roman"/>
                        </a:rPr>
                        <a:t>сильные </a:t>
                      </a: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стороны </a:t>
                      </a:r>
                      <a:r>
                        <a:rPr lang="ru-RU" sz="2000" b="1" dirty="0" smtClean="0">
                          <a:latin typeface="Arial Narrow" pitchFamily="34" charset="0"/>
                          <a:ea typeface="Calibri"/>
                          <a:cs typeface="Times New Roman"/>
                        </a:rPr>
                        <a:t>ОО</a:t>
                      </a:r>
                      <a:endParaRPr lang="ru-RU" sz="2000" b="1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50769" marR="507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en-US" sz="2000" b="0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O</a:t>
                      </a:r>
                      <a:r>
                        <a:rPr lang="en-US" sz="2000" b="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PPORTUNITIES</a:t>
                      </a:r>
                      <a:endParaRPr lang="ru-RU" sz="2000" b="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благоприятные возможности </a:t>
                      </a:r>
                      <a:endParaRPr lang="ru-RU" sz="2000" b="1" dirty="0" smtClean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ru-RU" sz="2000" b="1" dirty="0" smtClean="0">
                          <a:latin typeface="Arial Narrow" pitchFamily="34" charset="0"/>
                          <a:ea typeface="Calibri"/>
                          <a:cs typeface="Times New Roman"/>
                        </a:rPr>
                        <a:t>внешней </a:t>
                      </a: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среды </a:t>
                      </a:r>
                    </a:p>
                  </a:txBody>
                  <a:tcPr marL="50769" marR="507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71755" algn="ctr" hangingPunct="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ru-RU" sz="2000" b="0" dirty="0" smtClean="0">
                          <a:latin typeface="Arial Narrow" pitchFamily="34" charset="0"/>
                          <a:ea typeface="Calibri"/>
                          <a:cs typeface="Times New Roman"/>
                        </a:rPr>
                        <a:t>Оценка </a:t>
                      </a:r>
                      <a:r>
                        <a:rPr lang="ru-RU" sz="2000" b="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перспектив </a:t>
                      </a:r>
                      <a:endParaRPr lang="ru-RU" sz="2000" b="0" dirty="0" smtClean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  <a:p>
                      <a:pPr marL="71755" algn="ctr" hangingPunct="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ru-RU" sz="2000" b="0" dirty="0" smtClean="0">
                          <a:latin typeface="Arial Narrow" pitchFamily="34" charset="0"/>
                          <a:ea typeface="Calibri"/>
                          <a:cs typeface="Times New Roman"/>
                        </a:rPr>
                        <a:t>развития ОО</a:t>
                      </a:r>
                      <a:endParaRPr lang="ru-RU" sz="2000" b="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  <a:p>
                      <a:pPr marL="71755" algn="ctr" hangingPunct="0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ru-RU" sz="2000" b="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 в соответствии с изменениями внешнего окружения</a:t>
                      </a:r>
                    </a:p>
                  </a:txBody>
                  <a:tcPr marL="50769" marR="50769" marT="0" marB="0" vert="vert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56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en-US" sz="2000" b="0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W</a:t>
                      </a:r>
                      <a:r>
                        <a:rPr lang="en-US" sz="2000" b="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EAKNESSES</a:t>
                      </a:r>
                      <a:r>
                        <a:rPr lang="ru-RU" sz="2000" b="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 </a:t>
                      </a:r>
                    </a:p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слабые </a:t>
                      </a:r>
                      <a:r>
                        <a:rPr lang="ru-RU" sz="2000" b="1" dirty="0" smtClean="0">
                          <a:latin typeface="Arial Narrow" pitchFamily="34" charset="0"/>
                          <a:ea typeface="Calibri"/>
                          <a:cs typeface="Times New Roman"/>
                        </a:rPr>
                        <a:t>стороны ОО</a:t>
                      </a:r>
                      <a:endParaRPr lang="ru-RU" sz="2000" b="1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50769" marR="507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en-US" sz="2000" b="0" dirty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T</a:t>
                      </a:r>
                      <a:r>
                        <a:rPr lang="en-US" sz="2000" b="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HREATS</a:t>
                      </a:r>
                      <a:r>
                        <a:rPr lang="ru-RU" sz="2000" b="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 </a:t>
                      </a:r>
                    </a:p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угрозы внешней среды </a:t>
                      </a:r>
                    </a:p>
                  </a:txBody>
                  <a:tcPr marL="50769" marR="507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A3CD-96F3-4B7C-9BD2-CFA16CC22B55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rgbClr val="92D050"/>
          </a:solidFill>
        </p:spPr>
        <p:txBody>
          <a:bodyPr>
            <a:noAutofit/>
          </a:bodyPr>
          <a:lstStyle/>
          <a:p>
            <a:r>
              <a:rPr lang="ru-RU" b="1" dirty="0" smtClean="0"/>
              <a:t>Угрозы перемен 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0"/>
            <a:ext cx="8858280" cy="525780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latin typeface="Arial Narrow" pitchFamily="34" charset="0"/>
              </a:rPr>
              <a:t>Угроза статусу. </a:t>
            </a:r>
            <a:r>
              <a:rPr lang="ru-RU" sz="2000" dirty="0" smtClean="0">
                <a:latin typeface="Arial Narrow" pitchFamily="34" charset="0"/>
              </a:rPr>
              <a:t>В новой ситуации человек опасается оказаться недостаточно компетентным. </a:t>
            </a:r>
          </a:p>
          <a:p>
            <a:pPr>
              <a:buFont typeface="Wingdings" pitchFamily="2" charset="2"/>
              <a:buChar char="Ø"/>
            </a:pPr>
            <a:r>
              <a:rPr lang="ru-RU" sz="2000" b="1" i="1" dirty="0" smtClean="0">
                <a:latin typeface="Arial Narrow" pitchFamily="34" charset="0"/>
              </a:rPr>
              <a:t>У</a:t>
            </a:r>
            <a:r>
              <a:rPr lang="ru-RU" sz="2000" b="1" dirty="0" smtClean="0">
                <a:latin typeface="Arial Narrow" pitchFamily="34" charset="0"/>
              </a:rPr>
              <a:t>гроза отношениям </a:t>
            </a:r>
            <a:r>
              <a:rPr lang="ru-RU" sz="2000" dirty="0" smtClean="0">
                <a:latin typeface="Arial Narrow" pitchFamily="34" charset="0"/>
              </a:rPr>
              <a:t>всегда возникает в организации при изменениях, ведь они означают, что кто-то получает больше или меньше власти, больше или меньше признания, меняется положение людей относительно друг друга и т.д., что меняет давно сложившиеся отношения между людьми.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latin typeface="Arial Narrow" pitchFamily="34" charset="0"/>
              </a:rPr>
              <a:t>Угроза дополнительной работы</a:t>
            </a:r>
            <a:r>
              <a:rPr lang="ru-RU" sz="2000" dirty="0" smtClean="0">
                <a:latin typeface="Arial Narrow" pitchFamily="34" charset="0"/>
              </a:rPr>
              <a:t>. 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latin typeface="Arial Narrow" pitchFamily="34" charset="0"/>
              </a:rPr>
              <a:t>Угроза незнакомой работы. </a:t>
            </a:r>
            <a:r>
              <a:rPr lang="ru-RU" sz="2000" dirty="0" smtClean="0">
                <a:latin typeface="Arial Narrow" pitchFamily="34" charset="0"/>
              </a:rPr>
              <a:t>Любое изменение предполагает, что кому-то придется делать не просто дополнительную, а незнакомую, непривычную работу.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latin typeface="Arial Narrow" pitchFamily="34" charset="0"/>
              </a:rPr>
              <a:t>Любое изменение </a:t>
            </a:r>
            <a:r>
              <a:rPr lang="ru-RU" sz="2000" b="1" dirty="0" smtClean="0">
                <a:latin typeface="Arial Narrow" pitchFamily="34" charset="0"/>
              </a:rPr>
              <a:t>требует дополнительных затрат времени и сил </a:t>
            </a:r>
            <a:r>
              <a:rPr lang="ru-RU" sz="2000" dirty="0" smtClean="0">
                <a:latin typeface="Arial Narrow" pitchFamily="34" charset="0"/>
              </a:rPr>
              <a:t>на переучивание и приспособление, а ведь эти силы и время человек предполагал использовать как-то иначе.</a:t>
            </a:r>
          </a:p>
          <a:p>
            <a:pPr>
              <a:buFont typeface="Wingdings" pitchFamily="2" charset="2"/>
              <a:buChar char="Ø"/>
            </a:pPr>
            <a:endParaRPr lang="ru-RU" sz="2000" dirty="0">
              <a:latin typeface="Arial Narrow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A3CD-96F3-4B7C-9BD2-CFA16CC22B55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315" y="1119080"/>
          <a:ext cx="8715404" cy="5167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86182"/>
                <a:gridCol w="4929222"/>
              </a:tblGrid>
              <a:tr h="214314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Сильные стороны</a:t>
                      </a: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Возможности</a:t>
                      </a:r>
                    </a:p>
                  </a:txBody>
                  <a:tcPr marL="36000" marR="36000" marT="36000" marB="36000"/>
                </a:tc>
              </a:tr>
              <a:tr h="450538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высокий уровень мотивации коллектива к переменам в школе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72000" marR="36000" marT="36000" marB="36000"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есть возможность получить квалифицированную научно-методическую помощь, благодаря близости к областному центру</a:t>
                      </a:r>
                    </a:p>
                  </a:txBody>
                  <a:tcPr marL="72000" marR="36000" marT="36000" marB="36000"/>
                </a:tc>
              </a:tr>
              <a:tr h="6572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Arial Narrow" pitchFamily="34" charset="0"/>
                        </a:rPr>
                        <a:t>сплоченность и работоспособность коллектива; наличие группы творчески работающих учителей</a:t>
                      </a:r>
                    </a:p>
                  </a:txBody>
                  <a:tcPr marL="72000" marR="36000" marT="36000" marB="3600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Arial Narrow" pitchFamily="34" charset="0"/>
                        </a:rPr>
                        <a:t>в результатах изменений в школе заинтересованы предприятия муниципального образования, которые готовы оказать школе необходимую помощь</a:t>
                      </a:r>
                    </a:p>
                  </a:txBody>
                  <a:tcPr marL="72000" marR="36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Arial Narrow" pitchFamily="34" charset="0"/>
                        </a:rPr>
                        <a:t>высокий авторитет директора школы в коллективе</a:t>
                      </a:r>
                    </a:p>
                  </a:txBody>
                  <a:tcPr marL="72000" marR="36000" marT="36000" marB="36000"/>
                </a:tc>
                <a:tc>
                  <a:txBody>
                    <a:bodyPr/>
                    <a:lstStyle/>
                    <a:p>
                      <a:endParaRPr lang="ru-RU" sz="1800" dirty="0" smtClean="0">
                        <a:latin typeface="Arial Narrow" pitchFamily="34" charset="0"/>
                      </a:endParaRPr>
                    </a:p>
                  </a:txBody>
                  <a:tcPr marL="72000" marR="36000" marT="36000" marB="36000"/>
                </a:tc>
              </a:tr>
              <a:tr h="21814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Arial Narrow" pitchFamily="34" charset="0"/>
                        </a:rPr>
                        <a:t>Слабые стороны</a:t>
                      </a:r>
                    </a:p>
                  </a:txBody>
                  <a:tcPr marL="72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Угрозы</a:t>
                      </a:r>
                    </a:p>
                  </a:txBody>
                  <a:tcPr marL="72000" marR="36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преобладание в коллективе традиционных и устаревших подходов к образовательному процессу 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72000" marR="36000" marT="36000" marB="3600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Arial Narrow" pitchFamily="34" charset="0"/>
                        </a:rPr>
                        <a:t>идею необходимости изменений в школе не  поддерживает большое количество семей учащихся</a:t>
                      </a:r>
                    </a:p>
                  </a:txBody>
                  <a:tcPr marL="72000" marR="36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Arial Narrow" pitchFamily="34" charset="0"/>
                        </a:rPr>
                        <a:t>низкая мотивация учебной деятельности школьников и слабая </a:t>
                      </a:r>
                      <a:r>
                        <a:rPr lang="ru-RU" sz="1800" dirty="0" err="1" smtClean="0">
                          <a:latin typeface="Arial Narrow" pitchFamily="34" charset="0"/>
                        </a:rPr>
                        <a:t>сформированность</a:t>
                      </a:r>
                      <a:r>
                        <a:rPr lang="ru-RU" sz="1800" dirty="0" smtClean="0">
                          <a:latin typeface="Arial Narrow" pitchFamily="34" charset="0"/>
                        </a:rPr>
                        <a:t> ключевых умений и навыков учебного труда</a:t>
                      </a:r>
                    </a:p>
                  </a:txBody>
                  <a:tcPr marL="72000" marR="36000" marT="36000" marB="36000"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разница в оплате и условиях труда может привести к оттоку части наиболее квалифицированных учителей в другие  школы </a:t>
                      </a:r>
                    </a:p>
                  </a:txBody>
                  <a:tcPr marL="72000" marR="36000" marT="36000" marB="36000"/>
                </a:tc>
              </a:tr>
            </a:tbl>
          </a:graphicData>
        </a:graphic>
      </p:graphicFrame>
      <p:sp>
        <p:nvSpPr>
          <p:cNvPr id="32805" name="TextBox 2"/>
          <p:cNvSpPr txBox="1">
            <a:spLocks noChangeArrowheads="1"/>
          </p:cNvSpPr>
          <p:nvPr/>
        </p:nvSpPr>
        <p:spPr bwMode="auto">
          <a:xfrm>
            <a:off x="420957" y="405456"/>
            <a:ext cx="159768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u="sng" dirty="0">
                <a:latin typeface="Arial" pitchFamily="34" charset="0"/>
                <a:cs typeface="Arial" pitchFamily="34" charset="0"/>
              </a:rPr>
              <a:t>ПРИМЕР: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A3CD-96F3-4B7C-9BD2-CFA16CC22B55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rgbClr val="92D050"/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>Модель качества образования (австрийский подход)</a:t>
            </a: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6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A3CD-96F3-4B7C-9BD2-CFA16CC22B55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rgbClr val="92D050"/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>Модель качества образования (австрийский подход)</a:t>
            </a: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0" y="1428738"/>
            <a:ext cx="9144000" cy="4525963"/>
          </a:xfrm>
        </p:spPr>
        <p:txBody>
          <a:bodyPr>
            <a:noAutofit/>
          </a:bodyPr>
          <a:lstStyle/>
          <a:p>
            <a:pPr marL="108000" indent="-108000">
              <a:spcBef>
                <a:spcPts val="0"/>
              </a:spcBef>
              <a:buNone/>
            </a:pPr>
            <a:r>
              <a:rPr lang="ru-RU" sz="2400" b="1" u="sng" dirty="0" smtClean="0">
                <a:latin typeface="Arial Narrow" pitchFamily="34" charset="0"/>
              </a:rPr>
              <a:t>I. Учить и учиться</a:t>
            </a:r>
          </a:p>
          <a:p>
            <a:pPr marL="108000" indent="-108000">
              <a:spcBef>
                <a:spcPts val="0"/>
              </a:spcBef>
              <a:buNone/>
            </a:pPr>
            <a:r>
              <a:rPr lang="ru-RU" sz="1200" b="1" dirty="0" smtClean="0">
                <a:latin typeface="Arial Narrow" pitchFamily="34" charset="0"/>
              </a:rPr>
              <a:t>– Подготовка урока: </a:t>
            </a:r>
            <a:r>
              <a:rPr lang="ru-RU" sz="1200" dirty="0" smtClean="0">
                <a:latin typeface="Arial Narrow" pitchFamily="34" charset="0"/>
              </a:rPr>
              <a:t>предметные компетенции, стратегическое планирование и подготовка, обсуждение с коллегами на этапе планирования, соотнесённость с имеющимся учебным планом, использование материалов и средств информации, уверенность и импровизация.</a:t>
            </a:r>
          </a:p>
          <a:p>
            <a:pPr marL="108000" indent="-108000">
              <a:spcBef>
                <a:spcPts val="0"/>
              </a:spcBef>
              <a:buNone/>
            </a:pPr>
            <a:r>
              <a:rPr lang="ru-RU" sz="1200" dirty="0" smtClean="0">
                <a:latin typeface="Arial Narrow" pitchFamily="34" charset="0"/>
              </a:rPr>
              <a:t>– </a:t>
            </a:r>
            <a:r>
              <a:rPr lang="ru-RU" sz="1200" b="1" dirty="0" smtClean="0">
                <a:latin typeface="Arial Narrow" pitchFamily="34" charset="0"/>
              </a:rPr>
              <a:t>Дидактический подход: </a:t>
            </a:r>
            <a:r>
              <a:rPr lang="ru-RU" sz="1200" dirty="0" smtClean="0">
                <a:latin typeface="Arial Narrow" pitchFamily="34" charset="0"/>
              </a:rPr>
              <a:t>понимание учителя, язык, четкое структурирование материала, цели урока, ориентация на успех, качество передачи информации, формы работы и темп, корректность, взаимосвязи на уроке, </a:t>
            </a:r>
            <a:r>
              <a:rPr lang="ru-RU" sz="1200" dirty="0" err="1" smtClean="0">
                <a:latin typeface="Arial Narrow" pitchFamily="34" charset="0"/>
              </a:rPr>
              <a:t>межпредметный</a:t>
            </a:r>
            <a:r>
              <a:rPr lang="ru-RU" sz="1200" dirty="0" smtClean="0">
                <a:latin typeface="Arial Narrow" pitchFamily="34" charset="0"/>
              </a:rPr>
              <a:t> подход, проектный урок, участие учащихся, интерес, подходящий материал, вопросы и обратная связь.</a:t>
            </a:r>
          </a:p>
          <a:p>
            <a:pPr marL="108000" indent="-108000">
              <a:spcBef>
                <a:spcPts val="0"/>
              </a:spcBef>
              <a:buNone/>
            </a:pPr>
            <a:r>
              <a:rPr lang="ru-RU" sz="1200" dirty="0" smtClean="0">
                <a:latin typeface="Arial Narrow" pitchFamily="34" charset="0"/>
              </a:rPr>
              <a:t>– </a:t>
            </a:r>
            <a:r>
              <a:rPr lang="ru-RU" sz="1200" b="1" dirty="0" smtClean="0">
                <a:latin typeface="Arial Narrow" pitchFamily="34" charset="0"/>
              </a:rPr>
              <a:t>Дифференцированный подход</a:t>
            </a:r>
            <a:r>
              <a:rPr lang="ru-RU" sz="1200" dirty="0" smtClean="0">
                <a:latin typeface="Arial Narrow" pitchFamily="34" charset="0"/>
              </a:rPr>
              <a:t>: помощь слабым учащимся и развитие особенно одарённых, талантливых учащихся, дифференциация и индивидуальный подход в зависимости от потребностей, </a:t>
            </a:r>
            <a:r>
              <a:rPr lang="ru-RU" sz="1200" dirty="0" err="1" smtClean="0">
                <a:latin typeface="Arial Narrow" pitchFamily="34" charset="0"/>
              </a:rPr>
              <a:t>гендерный</a:t>
            </a:r>
            <a:r>
              <a:rPr lang="ru-RU" sz="1200" dirty="0" smtClean="0">
                <a:latin typeface="Arial Narrow" pitchFamily="34" charset="0"/>
              </a:rPr>
              <a:t> подход.</a:t>
            </a:r>
          </a:p>
          <a:p>
            <a:pPr marL="108000" indent="-108000">
              <a:spcBef>
                <a:spcPts val="0"/>
              </a:spcBef>
              <a:buNone/>
            </a:pPr>
            <a:r>
              <a:rPr lang="ru-RU" sz="1200" dirty="0" smtClean="0">
                <a:latin typeface="Arial Narrow" pitchFamily="34" charset="0"/>
              </a:rPr>
              <a:t>– </a:t>
            </a:r>
            <a:r>
              <a:rPr lang="ru-RU" sz="1200" b="1" dirty="0" smtClean="0">
                <a:latin typeface="Arial Narrow" pitchFamily="34" charset="0"/>
              </a:rPr>
              <a:t>Домашнее задание</a:t>
            </a:r>
            <a:r>
              <a:rPr lang="ru-RU" sz="1200" dirty="0" smtClean="0">
                <a:latin typeface="Arial Narrow" pitchFamily="34" charset="0"/>
              </a:rPr>
              <a:t>: затрачиваемое время, необходимое время для выполнения, самостоятельное выполнение, контроль и обратная связь.</a:t>
            </a:r>
          </a:p>
          <a:p>
            <a:pPr marL="108000" indent="-108000">
              <a:spcBef>
                <a:spcPts val="0"/>
              </a:spcBef>
              <a:buNone/>
            </a:pPr>
            <a:r>
              <a:rPr lang="ru-RU" sz="1200" dirty="0" smtClean="0">
                <a:latin typeface="Arial Narrow" pitchFamily="34" charset="0"/>
              </a:rPr>
              <a:t>– </a:t>
            </a:r>
            <a:r>
              <a:rPr lang="ru-RU" sz="1200" b="1" dirty="0" smtClean="0">
                <a:latin typeface="Arial Narrow" pitchFamily="34" charset="0"/>
              </a:rPr>
              <a:t>Социальные компетенции и стиль воспитания</a:t>
            </a:r>
            <a:r>
              <a:rPr lang="ru-RU" sz="1200" dirty="0" smtClean="0">
                <a:latin typeface="Arial Narrow" pitchFamily="34" charset="0"/>
              </a:rPr>
              <a:t>: культура коммуникации и кооперации учителей и учащихся, обоюдный настрой на успех, поддержка слабых учащихся, уважение, доброжелательность, терпение, душевное тепло.</a:t>
            </a:r>
          </a:p>
          <a:p>
            <a:pPr marL="108000" indent="-108000">
              <a:spcBef>
                <a:spcPts val="0"/>
              </a:spcBef>
              <a:buNone/>
            </a:pPr>
            <a:r>
              <a:rPr lang="ru-RU" sz="1200" dirty="0" smtClean="0">
                <a:latin typeface="Arial Narrow" pitchFamily="34" charset="0"/>
              </a:rPr>
              <a:t>– </a:t>
            </a:r>
            <a:r>
              <a:rPr lang="ru-RU" sz="1200" b="1" dirty="0" smtClean="0">
                <a:latin typeface="Arial Narrow" pitchFamily="34" charset="0"/>
              </a:rPr>
              <a:t>Отношение и поведение учителя, которое мотивирует и способствует развитию</a:t>
            </a:r>
            <a:r>
              <a:rPr lang="ru-RU" sz="1200" dirty="0" smtClean="0">
                <a:latin typeface="Arial Narrow" pitchFamily="34" charset="0"/>
              </a:rPr>
              <a:t>: оценка знаний и компетенций, личная заинтересованность, интересное ведение урока, личные и социальные компетенции, актуальность материала.</a:t>
            </a:r>
          </a:p>
          <a:p>
            <a:pPr marL="108000" indent="-108000">
              <a:spcBef>
                <a:spcPts val="0"/>
              </a:spcBef>
              <a:buNone/>
            </a:pPr>
            <a:r>
              <a:rPr lang="ru-RU" sz="1200" dirty="0" smtClean="0">
                <a:latin typeface="Arial Narrow" pitchFamily="34" charset="0"/>
              </a:rPr>
              <a:t>– </a:t>
            </a:r>
            <a:r>
              <a:rPr lang="ru-RU" sz="1200" b="1" dirty="0" smtClean="0">
                <a:latin typeface="Arial Narrow" pitchFamily="34" charset="0"/>
              </a:rPr>
              <a:t>Готовность учащихся учиться: </a:t>
            </a:r>
            <a:r>
              <a:rPr lang="ru-RU" sz="1200" dirty="0" smtClean="0">
                <a:latin typeface="Arial Narrow" pitchFamily="34" charset="0"/>
              </a:rPr>
              <a:t>заинтересованность и иници­атива, применение нового материала для постановки новых задач, создание взаимосвязей.</a:t>
            </a:r>
          </a:p>
          <a:p>
            <a:pPr marL="108000" indent="-108000">
              <a:spcBef>
                <a:spcPts val="0"/>
              </a:spcBef>
              <a:buNone/>
            </a:pPr>
            <a:r>
              <a:rPr lang="ru-RU" sz="1200" dirty="0" smtClean="0">
                <a:latin typeface="Arial Narrow" pitchFamily="34" charset="0"/>
              </a:rPr>
              <a:t>– </a:t>
            </a:r>
            <a:r>
              <a:rPr lang="ru-RU" sz="1200" b="1" dirty="0" smtClean="0">
                <a:latin typeface="Arial Narrow" pitchFamily="34" charset="0"/>
              </a:rPr>
              <a:t>Строгость и дисциплина</a:t>
            </a:r>
            <a:r>
              <a:rPr lang="ru-RU" sz="1200" dirty="0" smtClean="0">
                <a:latin typeface="Arial Narrow" pitchFamily="34" charset="0"/>
              </a:rPr>
              <a:t>: контроль за ситуацией на уроке и в школе, отношение учителя к дисциплине, соблюдение дисциплины учащимися, готовность учащихся к сотрудничеству, порядок на уроке.</a:t>
            </a:r>
          </a:p>
          <a:p>
            <a:pPr marL="108000" indent="-108000">
              <a:spcBef>
                <a:spcPts val="0"/>
              </a:spcBef>
              <a:buNone/>
            </a:pPr>
            <a:r>
              <a:rPr lang="ru-RU" sz="1200" dirty="0" smtClean="0">
                <a:latin typeface="Arial Narrow" pitchFamily="34" charset="0"/>
              </a:rPr>
              <a:t>– </a:t>
            </a:r>
            <a:r>
              <a:rPr lang="ru-RU" sz="1200" b="1" dirty="0" smtClean="0">
                <a:latin typeface="Arial Narrow" pitchFamily="34" charset="0"/>
              </a:rPr>
              <a:t>Значимость выбранного учебного материала</a:t>
            </a:r>
            <a:r>
              <a:rPr lang="ru-RU" sz="1200" dirty="0" smtClean="0">
                <a:latin typeface="Arial Narrow" pitchFamily="34" charset="0"/>
              </a:rPr>
              <a:t>: программа и учебный план, цели урока, распределение материала, главное и побочное, индивидуальный подход, актуальность и общественная значимость, общее и профессиональное образование.</a:t>
            </a:r>
          </a:p>
          <a:p>
            <a:pPr marL="108000" indent="-108000">
              <a:spcBef>
                <a:spcPts val="0"/>
              </a:spcBef>
              <a:buNone/>
            </a:pPr>
            <a:r>
              <a:rPr lang="ru-RU" sz="1200" dirty="0" smtClean="0">
                <a:latin typeface="Arial Narrow" pitchFamily="34" charset="0"/>
              </a:rPr>
              <a:t>– </a:t>
            </a:r>
            <a:r>
              <a:rPr lang="ru-RU" sz="1200" b="1" dirty="0" smtClean="0">
                <a:latin typeface="Arial Narrow" pitchFamily="34" charset="0"/>
              </a:rPr>
              <a:t>Требования и стресс: </a:t>
            </a:r>
            <a:r>
              <a:rPr lang="ru-RU" sz="1200" dirty="0" smtClean="0">
                <a:latin typeface="Arial Narrow" pitchFamily="34" charset="0"/>
              </a:rPr>
              <a:t>ориентир на предметные стандарты, высокие требования по предмету, давление селекции, стресс и нагрузка, объём необходимой дополнительной помощи.</a:t>
            </a:r>
          </a:p>
          <a:p>
            <a:pPr marL="108000" indent="-108000">
              <a:spcBef>
                <a:spcPts val="0"/>
              </a:spcBef>
              <a:buNone/>
            </a:pPr>
            <a:r>
              <a:rPr lang="ru-RU" sz="1200" dirty="0" smtClean="0">
                <a:latin typeface="Arial Narrow" pitchFamily="34" charset="0"/>
              </a:rPr>
              <a:t>– </a:t>
            </a:r>
            <a:r>
              <a:rPr lang="ru-RU" sz="1200" b="1" dirty="0" smtClean="0">
                <a:latin typeface="Arial Narrow" pitchFamily="34" charset="0"/>
              </a:rPr>
              <a:t>Определение успеваемости, оценивание и обратная связь, культура обратной связи: </a:t>
            </a:r>
            <a:r>
              <a:rPr lang="ru-RU" sz="1200" dirty="0" smtClean="0">
                <a:latin typeface="Arial Narrow" pitchFamily="34" charset="0"/>
              </a:rPr>
              <a:t>значимость обратной связи как инструмента развития, чёткость поставленных требований, понимание критериев, подходящие учебные задания, корректная процедура оценивания, информация об оценках, их обоснование, принятие этих оценок учащимися.</a:t>
            </a:r>
          </a:p>
          <a:p>
            <a:pPr marL="108000" indent="-108000">
              <a:spcBef>
                <a:spcPts val="0"/>
              </a:spcBef>
              <a:buNone/>
            </a:pPr>
            <a:r>
              <a:rPr lang="ru-RU" sz="1200" dirty="0" smtClean="0">
                <a:latin typeface="Arial Narrow" pitchFamily="34" charset="0"/>
              </a:rPr>
              <a:t>– </a:t>
            </a:r>
            <a:r>
              <a:rPr lang="ru-RU" sz="1200" b="1" dirty="0" smtClean="0">
                <a:latin typeface="Arial Narrow" pitchFamily="34" charset="0"/>
              </a:rPr>
              <a:t>Результаты урока: </a:t>
            </a:r>
            <a:r>
              <a:rPr lang="ru-RU" sz="1200" dirty="0" smtClean="0">
                <a:latin typeface="Arial Narrow" pitchFamily="34" charset="0"/>
              </a:rPr>
              <a:t>навыки и умения учащихся, способности учащихся, которые можно воспринимать как успех, успеваемость по основным дисциплинам, индивидуальная и социальная компетенции, мнения и точки зрения, формальный подход и оценки.</a:t>
            </a:r>
          </a:p>
          <a:p>
            <a:pPr marL="108000" indent="-108000">
              <a:spcBef>
                <a:spcPts val="0"/>
              </a:spcBef>
              <a:buNone/>
            </a:pPr>
            <a:r>
              <a:rPr lang="ru-RU" sz="1200" dirty="0" smtClean="0">
                <a:latin typeface="Arial Narrow" pitchFamily="34" charset="0"/>
              </a:rPr>
              <a:t>– </a:t>
            </a:r>
            <a:r>
              <a:rPr lang="ru-RU" sz="1200" b="1" dirty="0" smtClean="0">
                <a:latin typeface="Arial Narrow" pitchFamily="34" charset="0"/>
              </a:rPr>
              <a:t>Долгосрочное воздействие: </a:t>
            </a:r>
            <a:r>
              <a:rPr lang="ru-RU" sz="1200" dirty="0" smtClean="0">
                <a:latin typeface="Arial Narrow" pitchFamily="34" charset="0"/>
              </a:rPr>
              <a:t>польза от качества урока и преподавания, значимость изученного материала, польза от посещения именно этой школы, успешное обучение в следующих учебных заведениях, обратная связь, удовлетворённость.</a:t>
            </a:r>
          </a:p>
          <a:p>
            <a:pPr marL="108000" indent="-108000">
              <a:spcBef>
                <a:spcPts val="0"/>
              </a:spcBef>
              <a:buNone/>
            </a:pPr>
            <a:endParaRPr lang="ru-RU" sz="1400" dirty="0">
              <a:latin typeface="Arial Narrow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A3CD-96F3-4B7C-9BD2-CFA16CC22B55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rgbClr val="92D050"/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>Модель качества образования (австрийский подход)</a:t>
            </a: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0" y="1428738"/>
            <a:ext cx="91440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b="1" u="sng" dirty="0" smtClean="0">
                <a:latin typeface="Arial Narrow" pitchFamily="34" charset="0"/>
              </a:rPr>
              <a:t>II. Жизненное пространство: класс и школа</a:t>
            </a:r>
          </a:p>
          <a:p>
            <a:pPr>
              <a:buNone/>
            </a:pPr>
            <a:r>
              <a:rPr lang="ru-RU" sz="1600" dirty="0" smtClean="0">
                <a:latin typeface="Arial Narrow" pitchFamily="34" charset="0"/>
              </a:rPr>
              <a:t>– </a:t>
            </a:r>
            <a:r>
              <a:rPr lang="ru-RU" sz="1600" b="1" dirty="0" smtClean="0">
                <a:latin typeface="Arial Narrow" pitchFamily="34" charset="0"/>
              </a:rPr>
              <a:t>Индивидуальное и субъективное самочувствие, психологический климат</a:t>
            </a:r>
            <a:r>
              <a:rPr lang="ru-RU" sz="1600" dirty="0" smtClean="0">
                <a:latin typeface="Arial Narrow" pitchFamily="34" charset="0"/>
              </a:rPr>
              <a:t>: удовлетворённость учащихся, наличие стресса и усталости, радость от посещения школы, страх перед экзаменами.</a:t>
            </a:r>
          </a:p>
          <a:p>
            <a:pPr>
              <a:buNone/>
            </a:pPr>
            <a:r>
              <a:rPr lang="ru-RU" sz="1600" dirty="0" smtClean="0">
                <a:latin typeface="Arial Narrow" pitchFamily="34" charset="0"/>
              </a:rPr>
              <a:t>– </a:t>
            </a:r>
            <a:r>
              <a:rPr lang="ru-RU" sz="1600" b="1" dirty="0" smtClean="0">
                <a:latin typeface="Arial Narrow" pitchFamily="34" charset="0"/>
              </a:rPr>
              <a:t>Климат в классе: </a:t>
            </a:r>
            <a:r>
              <a:rPr lang="ru-RU" sz="1600" dirty="0" smtClean="0">
                <a:latin typeface="Arial Narrow" pitchFamily="34" charset="0"/>
              </a:rPr>
              <a:t>наличие групп в классах, взаимоотноше­ния между учащимися и учителем, только между учащимися, порядок и сотрудничество, диалог, агрессивное или спокойное поведение, желание учиться или его отсутствие, ответствен­ность, отношение к меньшинствам.</a:t>
            </a:r>
          </a:p>
          <a:p>
            <a:pPr>
              <a:buNone/>
            </a:pPr>
            <a:r>
              <a:rPr lang="ru-RU" sz="1600" dirty="0" smtClean="0">
                <a:latin typeface="Arial Narrow" pitchFamily="34" charset="0"/>
              </a:rPr>
              <a:t>– </a:t>
            </a:r>
            <a:r>
              <a:rPr lang="ru-RU" sz="1600" b="1" dirty="0" smtClean="0">
                <a:latin typeface="Arial Narrow" pitchFamily="34" charset="0"/>
              </a:rPr>
              <a:t>Климат в школе: </a:t>
            </a:r>
            <a:r>
              <a:rPr lang="ru-RU" sz="1600" dirty="0" smtClean="0">
                <a:latin typeface="Arial Narrow" pitchFamily="34" charset="0"/>
              </a:rPr>
              <a:t>социальное качество в школе, строгость, теплота, ценность знаний, агрессивность, анонимность, кол­легиальность, удовлетворённость созданными условиями для работы, отношения с персоналом, не являющимися учите­лями.</a:t>
            </a:r>
          </a:p>
          <a:p>
            <a:pPr>
              <a:buNone/>
            </a:pPr>
            <a:r>
              <a:rPr lang="ru-RU" sz="1600" dirty="0" smtClean="0">
                <a:latin typeface="Arial Narrow" pitchFamily="34" charset="0"/>
              </a:rPr>
              <a:t>– </a:t>
            </a:r>
            <a:r>
              <a:rPr lang="ru-RU" sz="1600" b="1" dirty="0" smtClean="0">
                <a:latin typeface="Arial Narrow" pitchFamily="34" charset="0"/>
              </a:rPr>
              <a:t>Как решаются проблемы: </a:t>
            </a:r>
            <a:r>
              <a:rPr lang="ru-RU" sz="1600" dirty="0" smtClean="0">
                <a:latin typeface="Arial Narrow" pitchFamily="34" charset="0"/>
              </a:rPr>
              <a:t>проблемные учителя и учащиеся, родители, сложные условия в социальной среде, адекватные меры для решения конфликтов, поддержка и консультирова­ние, профессиональное консультирование, проблема наркомании, меньшинства в школе, контроль за стрессом, связанным с обучением, репетиторство, проблема посещаемости.</a:t>
            </a:r>
          </a:p>
          <a:p>
            <a:pPr>
              <a:buNone/>
            </a:pPr>
            <a:r>
              <a:rPr lang="ru-RU" sz="1600" dirty="0" smtClean="0">
                <a:latin typeface="Arial Narrow" pitchFamily="34" charset="0"/>
              </a:rPr>
              <a:t>– </a:t>
            </a:r>
            <a:r>
              <a:rPr lang="ru-RU" sz="1600" b="1" dirty="0" smtClean="0">
                <a:latin typeface="Arial Narrow" pitchFamily="34" charset="0"/>
              </a:rPr>
              <a:t>Рабочее место школа: </a:t>
            </a:r>
            <a:r>
              <a:rPr lang="ru-RU" sz="1600" dirty="0" smtClean="0">
                <a:latin typeface="Arial Narrow" pitchFamily="34" charset="0"/>
              </a:rPr>
              <a:t>оформление помещений, качество обстановки, мебели, удобства, хорошее освещение, функци­ональная рассадка на уроках, приятное рабочее место, види­мость доски, техническое оснащение, библиотеки, компью­терные классы, поддержка со стороны работников школы.</a:t>
            </a:r>
          </a:p>
          <a:p>
            <a:pPr>
              <a:buNone/>
            </a:pPr>
            <a:r>
              <a:rPr lang="ru-RU" sz="1600" b="1" dirty="0" smtClean="0">
                <a:latin typeface="Arial Narrow" pitchFamily="34" charset="0"/>
              </a:rPr>
              <a:t>– Насыщенная жизнь школы, предложения школы</a:t>
            </a:r>
            <a:r>
              <a:rPr lang="ru-RU" sz="1600" dirty="0" smtClean="0">
                <a:latin typeface="Arial Narrow" pitchFamily="34" charset="0"/>
              </a:rPr>
              <a:t>: возмож­ности выбора предметов, предметы по свободному выбору, внешкольные мероприятия культурного характера, участие в конкурсах, праздники, кружки, компьютерный клуб, каникулы за границей, возможности для учителей и учащихся раскрыть свои таланты.</a:t>
            </a:r>
          </a:p>
          <a:p>
            <a:pPr marL="108000" indent="-108000">
              <a:spcBef>
                <a:spcPts val="0"/>
              </a:spcBef>
              <a:buNone/>
            </a:pPr>
            <a:endParaRPr lang="ru-RU" sz="1600" dirty="0">
              <a:latin typeface="Arial Narrow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A3CD-96F3-4B7C-9BD2-CFA16CC22B55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ru-RU" b="1" dirty="0" smtClean="0"/>
              <a:t>Повестка семинара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662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29600"/>
              </a:tblGrid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О цели проведения семинара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О реализации проекта «Повышение качества образования в школах с низкими результатами и в школах, функционирующих в неблагоприятных социальных условиях» в рамках мероприятия п.2.2. ФЦПРО 2016-2020 годы и п.3.21 Государственной программы </a:t>
                      </a:r>
                      <a:br>
                        <a:rPr lang="ru-RU" sz="2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</a:br>
                      <a:r>
                        <a:rPr lang="ru-RU" sz="2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Краснодарского края «Развитие образования»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Практикум «Моделирование школьной программы перехода в эффективный режим функционирования и развития учреждения»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Обмен опытом «Управленческие решения: использование форм работы, повышающих качество образования»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A3CD-96F3-4B7C-9BD2-CFA16CC22B55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rgbClr val="92D050"/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>Модель качества образования (австрийский подход)</a:t>
            </a: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0" y="1428738"/>
            <a:ext cx="91440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b="1" u="sng" dirty="0" smtClean="0">
                <a:latin typeface="Arial Narrow" pitchFamily="34" charset="0"/>
              </a:rPr>
              <a:t>III. Школьное партнёрство и внешние связи</a:t>
            </a:r>
          </a:p>
          <a:p>
            <a:pPr>
              <a:buNone/>
            </a:pPr>
            <a:r>
              <a:rPr lang="ru-RU" sz="1800" dirty="0" smtClean="0">
                <a:latin typeface="Arial Narrow" pitchFamily="34" charset="0"/>
              </a:rPr>
              <a:t>– </a:t>
            </a:r>
            <a:r>
              <a:rPr lang="ru-RU" sz="1800" b="1" dirty="0" smtClean="0">
                <a:latin typeface="Arial Narrow" pitchFamily="34" charset="0"/>
              </a:rPr>
              <a:t>Субъективная удовлетворённость </a:t>
            </a:r>
            <a:r>
              <a:rPr lang="ru-RU" sz="1800" dirty="0" smtClean="0">
                <a:latin typeface="Arial Narrow" pitchFamily="34" charset="0"/>
              </a:rPr>
              <a:t>родителей, учащихся и учителей относительно сотрудничества со школой, информация, коммуникация и сотрудничество, развитие совместного представления о ценностях, соглашение о целях.</a:t>
            </a:r>
          </a:p>
          <a:p>
            <a:pPr>
              <a:buNone/>
            </a:pPr>
            <a:r>
              <a:rPr lang="ru-RU" sz="1800" dirty="0" smtClean="0">
                <a:latin typeface="Arial Narrow" pitchFamily="34" charset="0"/>
              </a:rPr>
              <a:t>– </a:t>
            </a:r>
            <a:r>
              <a:rPr lang="ru-RU" sz="1800" b="1" dirty="0" smtClean="0">
                <a:latin typeface="Arial Narrow" pitchFamily="34" charset="0"/>
              </a:rPr>
              <a:t>Участие родителей</a:t>
            </a:r>
            <a:r>
              <a:rPr lang="ru-RU" sz="1800" dirty="0" smtClean="0">
                <a:latin typeface="Arial Narrow" pitchFamily="34" charset="0"/>
              </a:rPr>
              <a:t>: качество и объём сотрудничества с родителями, родительские дни, приёмные часы, диалог с родителями и их вклад.</a:t>
            </a:r>
          </a:p>
          <a:p>
            <a:pPr>
              <a:buNone/>
            </a:pPr>
            <a:r>
              <a:rPr lang="ru-RU" sz="1800" dirty="0" smtClean="0">
                <a:latin typeface="Arial Narrow" pitchFamily="34" charset="0"/>
              </a:rPr>
              <a:t>– </a:t>
            </a:r>
            <a:r>
              <a:rPr lang="ru-RU" sz="1800" b="1" dirty="0" smtClean="0">
                <a:latin typeface="Arial Narrow" pitchFamily="34" charset="0"/>
              </a:rPr>
              <a:t>Участие учащихся</a:t>
            </a:r>
            <a:r>
              <a:rPr lang="ru-RU" sz="1800" dirty="0" smtClean="0">
                <a:latin typeface="Arial Narrow" pitchFamily="34" charset="0"/>
              </a:rPr>
              <a:t>: участие учеников в жизни школы, распределение ответственности, вклад учащихся в жизнь школьного сообщества.</a:t>
            </a:r>
          </a:p>
          <a:p>
            <a:pPr>
              <a:buNone/>
            </a:pPr>
            <a:r>
              <a:rPr lang="ru-RU" sz="1800" dirty="0" smtClean="0">
                <a:latin typeface="Arial Narrow" pitchFamily="34" charset="0"/>
              </a:rPr>
              <a:t>– </a:t>
            </a:r>
            <a:r>
              <a:rPr lang="ru-RU" sz="1800" b="1" dirty="0" smtClean="0">
                <a:latin typeface="Arial Narrow" pitchFamily="34" charset="0"/>
              </a:rPr>
              <a:t>Коммуникация и сотрудничество </a:t>
            </a:r>
            <a:r>
              <a:rPr lang="ru-RU" sz="1800" dirty="0" smtClean="0">
                <a:latin typeface="Arial Narrow" pitchFamily="34" charset="0"/>
              </a:rPr>
              <a:t>с органами образования на различных уровнях, административный контроль, районный отдел образования, комитет по образованию от федеральной земли, община, педагогическая инфраструктура, сотрудничество с организациями повышения квалификации, педагогические академии, университеты, где учащиеся смогут продолжить образование.</a:t>
            </a:r>
          </a:p>
          <a:p>
            <a:pPr>
              <a:buNone/>
            </a:pPr>
            <a:r>
              <a:rPr lang="ru-RU" sz="1800" dirty="0" smtClean="0">
                <a:latin typeface="Arial Narrow" pitchFamily="34" charset="0"/>
              </a:rPr>
              <a:t>– </a:t>
            </a:r>
            <a:r>
              <a:rPr lang="ru-RU" sz="1800" b="1" dirty="0" smtClean="0">
                <a:latin typeface="Arial Narrow" pitchFamily="34" charset="0"/>
              </a:rPr>
              <a:t>Открытость для общественности</a:t>
            </a:r>
            <a:r>
              <a:rPr lang="ru-RU" sz="1800" dirty="0" smtClean="0">
                <a:latin typeface="Arial Narrow" pitchFamily="34" charset="0"/>
              </a:rPr>
              <a:t>: кооперация и коммуникация с внешкольными организациями и инстанциями, достижения школы и участие школы в районных и региональных конкурсах, презентация школы для общественности.</a:t>
            </a:r>
          </a:p>
          <a:p>
            <a:pPr marL="108000" indent="-108000">
              <a:spcBef>
                <a:spcPts val="0"/>
              </a:spcBef>
              <a:buNone/>
            </a:pPr>
            <a:endParaRPr lang="ru-RU" sz="1800" dirty="0">
              <a:latin typeface="Arial Narrow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A3CD-96F3-4B7C-9BD2-CFA16CC22B55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rgbClr val="92D050"/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>Модель качества образования (австрийский подход)</a:t>
            </a: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0" y="1428738"/>
            <a:ext cx="91440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b="1" u="sng" dirty="0" smtClean="0">
                <a:latin typeface="Arial Narrow" pitchFamily="34" charset="0"/>
              </a:rPr>
              <a:t>IV. Школьный менеджмент</a:t>
            </a:r>
          </a:p>
          <a:p>
            <a:pPr>
              <a:buNone/>
            </a:pPr>
            <a:r>
              <a:rPr lang="ru-RU" sz="1800" dirty="0" smtClean="0">
                <a:latin typeface="Arial Narrow" pitchFamily="34" charset="0"/>
              </a:rPr>
              <a:t>– </a:t>
            </a:r>
            <a:r>
              <a:rPr lang="ru-RU" sz="1800" b="1" dirty="0" smtClean="0">
                <a:latin typeface="Arial Narrow" pitchFamily="34" charset="0"/>
              </a:rPr>
              <a:t>Организация и администрация школы</a:t>
            </a:r>
            <a:r>
              <a:rPr lang="ru-RU" sz="1800" dirty="0" smtClean="0">
                <a:latin typeface="Arial Narrow" pitchFamily="34" charset="0"/>
              </a:rPr>
              <a:t>: развитие чёткой и самостоятельной концепции школы, профиль и приоритеты, школьная программа, самооценка качества, концепция организации, рамочные условия, законность, расписание, распределение часов, системы информации, планы, планирование мероприятий, административная работа, предписания.</a:t>
            </a:r>
          </a:p>
          <a:p>
            <a:pPr>
              <a:buNone/>
            </a:pPr>
            <a:r>
              <a:rPr lang="ru-RU" sz="1800" dirty="0" smtClean="0">
                <a:latin typeface="Arial Narrow" pitchFamily="34" charset="0"/>
              </a:rPr>
              <a:t>– </a:t>
            </a:r>
            <a:r>
              <a:rPr lang="ru-RU" sz="1800" b="1" dirty="0" smtClean="0">
                <a:latin typeface="Arial Narrow" pitchFamily="34" charset="0"/>
              </a:rPr>
              <a:t>Руководство школой: </a:t>
            </a:r>
            <a:r>
              <a:rPr lang="ru-RU" sz="1800" dirty="0" smtClean="0">
                <a:latin typeface="Arial Narrow" pitchFamily="34" charset="0"/>
              </a:rPr>
              <a:t>стиль управления, распределение задач, нахождение компромисса, принятие решений, обратная связь и поощрение, контроль качества, развитие качества и школьной автономии, порядок в школе, организация и проведение школьных конференций, информирование партнёров, открытость школы для общественности, работа с кадрами, работа с родителями, командный дух.</a:t>
            </a:r>
          </a:p>
          <a:p>
            <a:pPr>
              <a:buNone/>
            </a:pPr>
            <a:r>
              <a:rPr lang="ru-RU" sz="1800" dirty="0" smtClean="0">
                <a:latin typeface="Arial Narrow" pitchFamily="34" charset="0"/>
              </a:rPr>
              <a:t>– </a:t>
            </a:r>
            <a:r>
              <a:rPr lang="ru-RU" sz="1800" b="1" dirty="0" smtClean="0">
                <a:latin typeface="Arial Narrow" pitchFamily="34" charset="0"/>
              </a:rPr>
              <a:t>Компетенции педагога и консультанта</a:t>
            </a:r>
            <a:r>
              <a:rPr lang="ru-RU" sz="1800" dirty="0" smtClean="0">
                <a:latin typeface="Arial Narrow" pitchFamily="34" charset="0"/>
              </a:rPr>
              <a:t>: педагогическая концепция в школьной программе, консультирование и принятие решений, менеджмент конфликтных ситуаций, системное развитие персонала, использование педагогических компетенций во внешкольной работе.</a:t>
            </a:r>
          </a:p>
          <a:p>
            <a:pPr>
              <a:buNone/>
            </a:pPr>
            <a:r>
              <a:rPr lang="ru-RU" sz="1800" dirty="0" smtClean="0">
                <a:latin typeface="Arial Narrow" pitchFamily="34" charset="0"/>
              </a:rPr>
              <a:t>– </a:t>
            </a:r>
            <a:r>
              <a:rPr lang="ru-RU" sz="1800" b="1" dirty="0" smtClean="0">
                <a:latin typeface="Arial Narrow" pitchFamily="34" charset="0"/>
              </a:rPr>
              <a:t>Приобретение дополнительных ресурсов</a:t>
            </a:r>
            <a:r>
              <a:rPr lang="ru-RU" sz="1800" dirty="0" smtClean="0">
                <a:latin typeface="Arial Narrow" pitchFamily="34" charset="0"/>
              </a:rPr>
              <a:t>: учебные материалы, компьютеры, мебель.</a:t>
            </a:r>
            <a:endParaRPr lang="ru-RU" sz="1800" dirty="0">
              <a:latin typeface="Arial Narrow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A3CD-96F3-4B7C-9BD2-CFA16CC22B55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rgbClr val="92D050"/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>Модель качества образования (австрийский подход)</a:t>
            </a: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0" y="1428736"/>
            <a:ext cx="9144000" cy="514353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b="1" u="sng" dirty="0" smtClean="0">
                <a:latin typeface="Arial Narrow" pitchFamily="34" charset="0"/>
              </a:rPr>
              <a:t>V. Профессионализм и развитие кадров</a:t>
            </a:r>
          </a:p>
          <a:p>
            <a:pPr>
              <a:buNone/>
            </a:pPr>
            <a:r>
              <a:rPr lang="ru-RU" sz="1800" dirty="0" smtClean="0">
                <a:latin typeface="Arial Narrow" pitchFamily="34" charset="0"/>
              </a:rPr>
              <a:t>– </a:t>
            </a:r>
            <a:r>
              <a:rPr lang="ru-RU" sz="1800" b="1" dirty="0" smtClean="0">
                <a:latin typeface="Arial Narrow" pitchFamily="34" charset="0"/>
              </a:rPr>
              <a:t>Совместное выполнение задач</a:t>
            </a:r>
            <a:r>
              <a:rPr lang="ru-RU" sz="1800" dirty="0" smtClean="0">
                <a:latin typeface="Arial Narrow" pitchFamily="34" charset="0"/>
              </a:rPr>
              <a:t>: самостоятельность при выполнении задач, идентификация со школой, профессиональное сотрудничество по предметам и проектам, командный дух, тренировка команды, сотрудничество при подготовке, достижение цели и заинтересованность.</a:t>
            </a:r>
          </a:p>
          <a:p>
            <a:pPr>
              <a:buNone/>
            </a:pPr>
            <a:r>
              <a:rPr lang="ru-RU" sz="1800" dirty="0" smtClean="0">
                <a:latin typeface="Arial Narrow" pitchFamily="34" charset="0"/>
              </a:rPr>
              <a:t>– </a:t>
            </a:r>
            <a:r>
              <a:rPr lang="ru-RU" sz="1800" b="1" dirty="0" smtClean="0">
                <a:latin typeface="Arial Narrow" pitchFamily="34" charset="0"/>
              </a:rPr>
              <a:t>Педагогическая работа по развитию</a:t>
            </a:r>
            <a:r>
              <a:rPr lang="ru-RU" sz="1800" dirty="0" smtClean="0">
                <a:latin typeface="Arial Narrow" pitchFamily="34" charset="0"/>
              </a:rPr>
              <a:t>: систематическое развитие и обеспечение качества, работа над школьной программой, самооценка качества и участие в педагогических исследовательских проектах.</a:t>
            </a:r>
          </a:p>
          <a:p>
            <a:pPr>
              <a:buNone/>
            </a:pPr>
            <a:r>
              <a:rPr lang="ru-RU" sz="1800" dirty="0" smtClean="0">
                <a:latin typeface="Arial Narrow" pitchFamily="34" charset="0"/>
              </a:rPr>
              <a:t>– </a:t>
            </a:r>
            <a:r>
              <a:rPr lang="ru-RU" sz="1800" b="1" dirty="0" smtClean="0">
                <a:latin typeface="Arial Narrow" pitchFamily="34" charset="0"/>
              </a:rPr>
              <a:t>Систематическое развитие кадров</a:t>
            </a:r>
            <a:r>
              <a:rPr lang="ru-RU" sz="1800" dirty="0" smtClean="0">
                <a:latin typeface="Arial Narrow" pitchFamily="34" charset="0"/>
              </a:rPr>
              <a:t>: повышение квалификации, приобретение специальных квалификаций, объём и качество внешкольного повышения квалификации, курсы в университете.</a:t>
            </a:r>
          </a:p>
          <a:p>
            <a:pPr>
              <a:buNone/>
            </a:pPr>
            <a:r>
              <a:rPr lang="ru-RU" sz="1800" dirty="0" smtClean="0">
                <a:latin typeface="Arial Narrow" pitchFamily="34" charset="0"/>
              </a:rPr>
              <a:t>– </a:t>
            </a:r>
            <a:r>
              <a:rPr lang="ru-RU" sz="1800" b="1" dirty="0" smtClean="0">
                <a:latin typeface="Arial Narrow" pitchFamily="34" charset="0"/>
              </a:rPr>
              <a:t>Готовность к инновациям</a:t>
            </a:r>
            <a:r>
              <a:rPr lang="ru-RU" sz="1800" dirty="0" smtClean="0">
                <a:latin typeface="Arial Narrow" pitchFamily="34" charset="0"/>
              </a:rPr>
              <a:t>: соответствующие компетенции учителей, не бояться нового и пробовать новое, инициировать эксперименты, школы как модели, интеграция учащихся с различными потребностями в обучении, использование информационных технологий, заинтересованность в реформах в сфере образования, участие в конкурсах и олимпиадах.</a:t>
            </a:r>
          </a:p>
          <a:p>
            <a:pPr>
              <a:buNone/>
            </a:pPr>
            <a:r>
              <a:rPr lang="ru-RU" sz="1800" dirty="0" smtClean="0">
                <a:latin typeface="Arial Narrow" pitchFamily="34" charset="0"/>
              </a:rPr>
              <a:t>– </a:t>
            </a:r>
            <a:r>
              <a:rPr lang="ru-RU" sz="1800" b="1" dirty="0" smtClean="0">
                <a:latin typeface="Arial Narrow" pitchFamily="34" charset="0"/>
              </a:rPr>
              <a:t>Наличие или приобретение </a:t>
            </a:r>
            <a:r>
              <a:rPr lang="ru-RU" sz="1800" dirty="0" smtClean="0">
                <a:latin typeface="Arial Narrow" pitchFamily="34" charset="0"/>
              </a:rPr>
              <a:t>специальных социально-педаго­гических или терапевтических компетенций в школе, специальные предложения по консультированию, меры, направленные на преодоление конфликтов.</a:t>
            </a:r>
            <a:endParaRPr lang="ru-RU" sz="1800" dirty="0">
              <a:latin typeface="Arial Narrow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A3CD-96F3-4B7C-9BD2-CFA16CC22B55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7242" y="-24"/>
            <a:ext cx="8229600" cy="857256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План реализации подпрограммы</a:t>
            </a:r>
            <a:endParaRPr lang="ru-RU" sz="40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4" y="857232"/>
          <a:ext cx="8786872" cy="1493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7112"/>
                <a:gridCol w="2573283"/>
                <a:gridCol w="928694"/>
                <a:gridCol w="1785950"/>
                <a:gridCol w="1607354"/>
                <a:gridCol w="146447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№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Мероприятие 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Сроки 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Планируемый</a:t>
                      </a:r>
                    </a:p>
                    <a:p>
                      <a:pPr algn="ctr"/>
                      <a:r>
                        <a:rPr lang="ru-RU" sz="2000" b="1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результат 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Исполнители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Сетевые </a:t>
                      </a:r>
                    </a:p>
                    <a:p>
                      <a:pPr algn="ctr"/>
                      <a:r>
                        <a:rPr lang="ru-RU" sz="2000" b="1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партнеры 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2000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	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1406" y="2428868"/>
            <a:ext cx="90725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+mj-lt"/>
                <a:ea typeface="+mj-ea"/>
                <a:cs typeface="+mj-cs"/>
              </a:rPr>
              <a:t>План-график реализации программы перехода </a:t>
            </a:r>
          </a:p>
          <a:p>
            <a:pPr algn="ctr"/>
            <a:r>
              <a:rPr lang="ru-RU" sz="3200" b="1" dirty="0" smtClean="0">
                <a:latin typeface="+mj-lt"/>
                <a:ea typeface="+mj-ea"/>
                <a:cs typeface="+mj-cs"/>
              </a:rPr>
              <a:t>школы в эффективный режим работы 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928662" y="3714752"/>
          <a:ext cx="7358110" cy="23317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72979"/>
                <a:gridCol w="468245"/>
                <a:gridCol w="468245"/>
                <a:gridCol w="535138"/>
                <a:gridCol w="468245"/>
                <a:gridCol w="401353"/>
                <a:gridCol w="401353"/>
                <a:gridCol w="468245"/>
                <a:gridCol w="468245"/>
                <a:gridCol w="401353"/>
                <a:gridCol w="468245"/>
                <a:gridCol w="936464"/>
              </a:tblGrid>
              <a:tr h="1143008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Подпрограммы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январь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февраль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март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апрель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май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июнь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август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сентябрь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октябрь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ноябрь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декабрь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vert="vert27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Подпрограмма</a:t>
                      </a:r>
                      <a:r>
                        <a:rPr lang="ru-RU" sz="2000" baseline="0" dirty="0" smtClean="0">
                          <a:latin typeface="Arial Narrow" pitchFamily="34" charset="0"/>
                        </a:rPr>
                        <a:t> 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Arial Narrow" pitchFamily="34" charset="0"/>
                        </a:rPr>
                        <a:t>Подпрограмма</a:t>
                      </a:r>
                      <a:r>
                        <a:rPr lang="ru-RU" sz="2000" baseline="0" dirty="0" smtClean="0">
                          <a:latin typeface="Arial Narrow" pitchFamily="34" charset="0"/>
                        </a:rPr>
                        <a:t> 2</a:t>
                      </a:r>
                      <a:endParaRPr lang="ru-RU" sz="2000" dirty="0" smtClean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Arial Narrow" pitchFamily="34" charset="0"/>
                        </a:rPr>
                        <a:t>Подпрограмма</a:t>
                      </a:r>
                      <a:r>
                        <a:rPr lang="ru-RU" sz="2000" baseline="0" dirty="0" smtClean="0">
                          <a:latin typeface="Arial Narrow" pitchFamily="34" charset="0"/>
                        </a:rPr>
                        <a:t> 3</a:t>
                      </a:r>
                      <a:endParaRPr lang="ru-RU" sz="2000" dirty="0" smtClean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A3CD-96F3-4B7C-9BD2-CFA16CC22B55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70" y="6"/>
            <a:ext cx="9144000" cy="6126163"/>
          </a:xfrm>
        </p:spPr>
        <p:txBody>
          <a:bodyPr>
            <a:noAutofit/>
          </a:bodyPr>
          <a:lstStyle/>
          <a:p>
            <a:pPr marL="180000" indent="-180000">
              <a:spcBef>
                <a:spcPts val="0"/>
              </a:spcBef>
              <a:buNone/>
            </a:pPr>
            <a:r>
              <a:rPr lang="ru-RU" sz="1800" b="1" u="sng" dirty="0" smtClean="0">
                <a:latin typeface="Arial Narrow" pitchFamily="34" charset="0"/>
              </a:rPr>
              <a:t>ПРИМЕР</a:t>
            </a:r>
          </a:p>
          <a:p>
            <a:pPr marL="180000" indent="-180000">
              <a:spcBef>
                <a:spcPts val="0"/>
              </a:spcBef>
              <a:buNone/>
            </a:pPr>
            <a:r>
              <a:rPr lang="ru-RU" sz="1800" b="1" u="sng" dirty="0" smtClean="0">
                <a:latin typeface="Arial Narrow" pitchFamily="34" charset="0"/>
              </a:rPr>
              <a:t>Подпрограмма 1. </a:t>
            </a:r>
            <a:r>
              <a:rPr lang="ru-RU" sz="1800" dirty="0" smtClean="0">
                <a:latin typeface="Arial Narrow" pitchFamily="34" charset="0"/>
              </a:rPr>
              <a:t>Создание условий для обеспечения доступного и качественного образования для всех обучающихся. </a:t>
            </a:r>
          </a:p>
          <a:p>
            <a:pPr marL="180000" indent="-180000">
              <a:spcBef>
                <a:spcPts val="0"/>
              </a:spcBef>
              <a:buNone/>
            </a:pPr>
            <a:r>
              <a:rPr lang="ru-RU" sz="1800" b="1" dirty="0" smtClean="0">
                <a:latin typeface="Arial Narrow" pitchFamily="34" charset="0"/>
              </a:rPr>
              <a:t>Проекты: </a:t>
            </a:r>
          </a:p>
          <a:p>
            <a:pPr marL="180000" indent="-180000">
              <a:spcBef>
                <a:spcPts val="0"/>
              </a:spcBef>
              <a:buNone/>
            </a:pPr>
            <a:r>
              <a:rPr lang="ru-RU" sz="1800" dirty="0" smtClean="0">
                <a:latin typeface="Arial Narrow" pitchFamily="34" charset="0"/>
              </a:rPr>
              <a:t>1.1. Модернизация содержания образования в целях удовлетворения образовательных потребностей участников образовательных отношений. </a:t>
            </a:r>
          </a:p>
          <a:p>
            <a:pPr marL="180000" indent="-180000">
              <a:spcBef>
                <a:spcPts val="0"/>
              </a:spcBef>
              <a:buNone/>
            </a:pPr>
            <a:r>
              <a:rPr lang="ru-RU" sz="1800" dirty="0" smtClean="0">
                <a:latin typeface="Arial Narrow" pitchFamily="34" charset="0"/>
              </a:rPr>
              <a:t>1.2. Совершенствование организации образовательной деятельности. </a:t>
            </a:r>
          </a:p>
          <a:p>
            <a:pPr marL="180000" indent="-180000">
              <a:spcBef>
                <a:spcPts val="0"/>
              </a:spcBef>
              <a:buNone/>
            </a:pPr>
            <a:r>
              <a:rPr lang="ru-RU" sz="1800" dirty="0" smtClean="0">
                <a:latin typeface="Arial Narrow" pitchFamily="34" charset="0"/>
              </a:rPr>
              <a:t>1.3. Развитие комфортной и безопасной образовательной среды. </a:t>
            </a:r>
          </a:p>
          <a:p>
            <a:pPr marL="180000" indent="-180000">
              <a:spcBef>
                <a:spcPts val="0"/>
              </a:spcBef>
              <a:buNone/>
            </a:pPr>
            <a:endParaRPr lang="ru-RU" sz="300" dirty="0" smtClean="0">
              <a:latin typeface="Arial Narrow" pitchFamily="34" charset="0"/>
            </a:endParaRPr>
          </a:p>
          <a:p>
            <a:pPr marL="180000" indent="-180000">
              <a:spcBef>
                <a:spcPts val="0"/>
              </a:spcBef>
              <a:buNone/>
            </a:pPr>
            <a:r>
              <a:rPr lang="ru-RU" sz="1800" b="1" u="sng" dirty="0" smtClean="0">
                <a:latin typeface="Arial Narrow" pitchFamily="34" charset="0"/>
              </a:rPr>
              <a:t>Подпрограмма 2. </a:t>
            </a:r>
            <a:r>
              <a:rPr lang="ru-RU" sz="1800" dirty="0" smtClean="0">
                <a:latin typeface="Arial Narrow" pitchFamily="34" charset="0"/>
              </a:rPr>
              <a:t>Профессиональное развитие педагогического коллектива. </a:t>
            </a:r>
          </a:p>
          <a:p>
            <a:pPr marL="180000" indent="-180000">
              <a:spcBef>
                <a:spcPts val="0"/>
              </a:spcBef>
              <a:buNone/>
            </a:pPr>
            <a:r>
              <a:rPr lang="ru-RU" sz="1800" b="1" dirty="0" smtClean="0">
                <a:latin typeface="Arial Narrow" pitchFamily="34" charset="0"/>
              </a:rPr>
              <a:t>Проекты: </a:t>
            </a:r>
          </a:p>
          <a:p>
            <a:pPr marL="180000" indent="-180000">
              <a:spcBef>
                <a:spcPts val="0"/>
              </a:spcBef>
              <a:buNone/>
            </a:pPr>
            <a:r>
              <a:rPr lang="ru-RU" sz="1800" dirty="0" smtClean="0">
                <a:latin typeface="Arial Narrow" pitchFamily="34" charset="0"/>
              </a:rPr>
              <a:t>2.1. Повышение квалификации и переподготовка кадров. </a:t>
            </a:r>
          </a:p>
          <a:p>
            <a:pPr marL="180000" indent="-180000">
              <a:spcBef>
                <a:spcPts val="0"/>
              </a:spcBef>
              <a:buNone/>
            </a:pPr>
            <a:r>
              <a:rPr lang="ru-RU" sz="1800" dirty="0" smtClean="0">
                <a:latin typeface="Arial Narrow" pitchFamily="34" charset="0"/>
              </a:rPr>
              <a:t>2.2. Наставничество (работа с молодыми специалистами). </a:t>
            </a:r>
          </a:p>
          <a:p>
            <a:pPr marL="180000" indent="-180000">
              <a:spcBef>
                <a:spcPts val="0"/>
              </a:spcBef>
              <a:buNone/>
            </a:pPr>
            <a:r>
              <a:rPr lang="ru-RU" sz="1800" dirty="0" smtClean="0">
                <a:latin typeface="Arial Narrow" pitchFamily="34" charset="0"/>
              </a:rPr>
              <a:t>2.3. Профессиональное выгорание (ситуация неуспеха). </a:t>
            </a:r>
          </a:p>
          <a:p>
            <a:pPr marL="180000" indent="-180000">
              <a:spcBef>
                <a:spcPts val="0"/>
              </a:spcBef>
              <a:buNone/>
            </a:pPr>
            <a:r>
              <a:rPr lang="ru-RU" sz="1800" dirty="0" smtClean="0">
                <a:latin typeface="Arial Narrow" pitchFamily="34" charset="0"/>
              </a:rPr>
              <a:t>2.4. Привлечение специалистов в образовательную организацию. </a:t>
            </a:r>
          </a:p>
          <a:p>
            <a:pPr marL="180000" indent="-180000">
              <a:spcBef>
                <a:spcPts val="0"/>
              </a:spcBef>
              <a:buNone/>
            </a:pPr>
            <a:endParaRPr lang="ru-RU" sz="300" b="1" u="sng" dirty="0" smtClean="0">
              <a:latin typeface="Arial Narrow" pitchFamily="34" charset="0"/>
            </a:endParaRPr>
          </a:p>
          <a:p>
            <a:pPr marL="180000" indent="-180000">
              <a:spcBef>
                <a:spcPts val="0"/>
              </a:spcBef>
              <a:buNone/>
            </a:pPr>
            <a:r>
              <a:rPr lang="ru-RU" sz="1800" b="1" u="sng" dirty="0" smtClean="0">
                <a:latin typeface="Arial Narrow" pitchFamily="34" charset="0"/>
              </a:rPr>
              <a:t>Подпрограмма 3. </a:t>
            </a:r>
            <a:r>
              <a:rPr lang="ru-RU" sz="1800" dirty="0" smtClean="0">
                <a:latin typeface="Arial Narrow" pitchFamily="34" charset="0"/>
              </a:rPr>
              <a:t>Обновление учебно-методической и материально-технической базы школы. </a:t>
            </a:r>
          </a:p>
          <a:p>
            <a:pPr marL="180000" indent="-180000">
              <a:spcBef>
                <a:spcPts val="0"/>
              </a:spcBef>
              <a:buNone/>
            </a:pPr>
            <a:r>
              <a:rPr lang="ru-RU" sz="1800" b="1" dirty="0" smtClean="0">
                <a:latin typeface="Arial Narrow" pitchFamily="34" charset="0"/>
              </a:rPr>
              <a:t>Проекты: </a:t>
            </a:r>
          </a:p>
          <a:p>
            <a:pPr marL="180000" indent="-180000">
              <a:spcBef>
                <a:spcPts val="0"/>
              </a:spcBef>
              <a:buNone/>
            </a:pPr>
            <a:r>
              <a:rPr lang="ru-RU" sz="1800" dirty="0" smtClean="0">
                <a:latin typeface="Arial Narrow" pitchFamily="34" charset="0"/>
              </a:rPr>
              <a:t>3.1. Информационно-библиотечный центр. </a:t>
            </a:r>
          </a:p>
          <a:p>
            <a:pPr marL="180000" indent="-180000">
              <a:spcBef>
                <a:spcPts val="0"/>
              </a:spcBef>
              <a:buNone/>
            </a:pPr>
            <a:r>
              <a:rPr lang="ru-RU" sz="1800" dirty="0" smtClean="0">
                <a:latin typeface="Arial Narrow" pitchFamily="34" charset="0"/>
              </a:rPr>
              <a:t>3.2. Дидактический материал урочной и внеурочной деятельности. </a:t>
            </a:r>
          </a:p>
          <a:p>
            <a:pPr marL="180000" indent="-180000">
              <a:spcBef>
                <a:spcPts val="0"/>
              </a:spcBef>
              <a:buNone/>
            </a:pPr>
            <a:r>
              <a:rPr lang="ru-RU" sz="1800" dirty="0" smtClean="0">
                <a:latin typeface="Arial Narrow" pitchFamily="34" charset="0"/>
              </a:rPr>
              <a:t>3.3. </a:t>
            </a:r>
            <a:r>
              <a:rPr lang="ru-RU" sz="1800" dirty="0" err="1" smtClean="0">
                <a:latin typeface="Arial Narrow" pitchFamily="34" charset="0"/>
              </a:rPr>
              <a:t>Логопункт</a:t>
            </a:r>
            <a:r>
              <a:rPr lang="ru-RU" sz="1800" dirty="0" smtClean="0">
                <a:latin typeface="Arial Narrow" pitchFamily="34" charset="0"/>
              </a:rPr>
              <a:t>. </a:t>
            </a:r>
          </a:p>
          <a:p>
            <a:pPr marL="180000" indent="-180000">
              <a:spcBef>
                <a:spcPts val="0"/>
              </a:spcBef>
              <a:buNone/>
            </a:pPr>
            <a:endParaRPr lang="ru-RU" sz="300" b="1" u="sng" dirty="0" smtClean="0">
              <a:latin typeface="Arial Narrow" pitchFamily="34" charset="0"/>
            </a:endParaRPr>
          </a:p>
          <a:p>
            <a:pPr marL="180000" indent="-180000">
              <a:spcBef>
                <a:spcPts val="0"/>
              </a:spcBef>
              <a:buNone/>
            </a:pPr>
            <a:r>
              <a:rPr lang="ru-RU" sz="1800" b="1" u="sng" dirty="0" smtClean="0">
                <a:latin typeface="Arial Narrow" pitchFamily="34" charset="0"/>
              </a:rPr>
              <a:t>Подпрограмма 4.</a:t>
            </a:r>
            <a:r>
              <a:rPr lang="ru-RU" sz="1800" dirty="0" smtClean="0">
                <a:latin typeface="Arial Narrow" pitchFamily="34" charset="0"/>
              </a:rPr>
              <a:t> Управление качеством образования. </a:t>
            </a:r>
          </a:p>
          <a:p>
            <a:pPr marL="180000" indent="-180000">
              <a:spcBef>
                <a:spcPts val="0"/>
              </a:spcBef>
              <a:buNone/>
            </a:pPr>
            <a:r>
              <a:rPr lang="ru-RU" sz="1800" b="1" dirty="0" smtClean="0">
                <a:latin typeface="Arial Narrow" pitchFamily="34" charset="0"/>
              </a:rPr>
              <a:t>Проекты: </a:t>
            </a:r>
          </a:p>
          <a:p>
            <a:pPr marL="180000" indent="-180000">
              <a:spcBef>
                <a:spcPts val="0"/>
              </a:spcBef>
              <a:buNone/>
            </a:pPr>
            <a:r>
              <a:rPr lang="ru-RU" sz="1800" dirty="0" smtClean="0">
                <a:latin typeface="Arial Narrow" pitchFamily="34" charset="0"/>
              </a:rPr>
              <a:t>4.1. База данных результатов обучающихся, воспитанников, педагогов. </a:t>
            </a:r>
          </a:p>
          <a:p>
            <a:pPr marL="180000" indent="-180000">
              <a:spcBef>
                <a:spcPts val="0"/>
              </a:spcBef>
              <a:buNone/>
            </a:pPr>
            <a:r>
              <a:rPr lang="ru-RU" sz="1800" dirty="0" smtClean="0">
                <a:latin typeface="Arial Narrow" pitchFamily="34" charset="0"/>
              </a:rPr>
              <a:t>4.2. Индивидуально-образовательный маршрут. Портфолио. </a:t>
            </a:r>
          </a:p>
          <a:p>
            <a:pPr marL="180000" indent="-180000">
              <a:spcBef>
                <a:spcPts val="0"/>
              </a:spcBef>
              <a:buNone/>
            </a:pPr>
            <a:r>
              <a:rPr lang="ru-RU" sz="1800" dirty="0" smtClean="0">
                <a:latin typeface="Arial Narrow" pitchFamily="34" charset="0"/>
              </a:rPr>
              <a:t>4.3. </a:t>
            </a:r>
            <a:r>
              <a:rPr lang="ru-RU" sz="1800" dirty="0" err="1" smtClean="0">
                <a:latin typeface="Arial Narrow" pitchFamily="34" charset="0"/>
              </a:rPr>
              <a:t>Внутришкольная</a:t>
            </a:r>
            <a:r>
              <a:rPr lang="ru-RU" sz="1800" dirty="0" smtClean="0">
                <a:latin typeface="Arial Narrow" pitchFamily="34" charset="0"/>
              </a:rPr>
              <a:t> система оценки качества образования. </a:t>
            </a:r>
          </a:p>
          <a:p>
            <a:pPr marL="180000" indent="-180000">
              <a:spcBef>
                <a:spcPts val="0"/>
              </a:spcBef>
            </a:pPr>
            <a:endParaRPr lang="ru-RU" sz="1800" dirty="0">
              <a:latin typeface="Arial Narrow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A3CD-96F3-4B7C-9BD2-CFA16CC22B55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52"/>
            <a:ext cx="9144000" cy="7286676"/>
          </a:xfrm>
        </p:spPr>
        <p:txBody>
          <a:bodyPr>
            <a:noAutofit/>
          </a:bodyPr>
          <a:lstStyle/>
          <a:p>
            <a:pPr marL="180000" indent="-180000">
              <a:spcBef>
                <a:spcPts val="0"/>
              </a:spcBef>
              <a:buNone/>
            </a:pPr>
            <a:r>
              <a:rPr lang="ru-RU" sz="2400" b="1" u="sng" dirty="0" smtClean="0">
                <a:latin typeface="Arial Narrow" pitchFamily="34" charset="0"/>
              </a:rPr>
              <a:t>ПРИМЕР:</a:t>
            </a:r>
          </a:p>
          <a:p>
            <a:pPr marL="180000" indent="-180000">
              <a:spcBef>
                <a:spcPts val="0"/>
              </a:spcBef>
              <a:buNone/>
            </a:pPr>
            <a:r>
              <a:rPr lang="ru-RU" sz="1800" b="1" u="sng" dirty="0" smtClean="0">
                <a:latin typeface="Arial Narrow" pitchFamily="34" charset="0"/>
              </a:rPr>
              <a:t>Цель: </a:t>
            </a:r>
            <a:r>
              <a:rPr lang="ru-RU" sz="1800" dirty="0" smtClean="0">
                <a:latin typeface="Arial Narrow" pitchFamily="34" charset="0"/>
              </a:rPr>
              <a:t>профессиональное развитие педагогов школы</a:t>
            </a:r>
          </a:p>
          <a:p>
            <a:pPr marL="180000" indent="-180000">
              <a:spcBef>
                <a:spcPts val="0"/>
              </a:spcBef>
              <a:buNone/>
            </a:pPr>
            <a:r>
              <a:rPr lang="ru-RU" sz="1800" b="1" u="sng" dirty="0" smtClean="0">
                <a:latin typeface="Arial Narrow" pitchFamily="34" charset="0"/>
              </a:rPr>
              <a:t>Задача 1:</a:t>
            </a:r>
            <a:r>
              <a:rPr lang="ru-RU" sz="1800" dirty="0" smtClean="0">
                <a:latin typeface="Arial Narrow" pitchFamily="34" charset="0"/>
              </a:rPr>
              <a:t> Освоение педагогами технологий </a:t>
            </a:r>
            <a:r>
              <a:rPr lang="ru-RU" sz="1800" dirty="0" err="1" smtClean="0">
                <a:latin typeface="Arial Narrow" pitchFamily="34" charset="0"/>
              </a:rPr>
              <a:t>системно-деятельностного</a:t>
            </a:r>
            <a:r>
              <a:rPr lang="ru-RU" sz="1800" dirty="0" smtClean="0">
                <a:latin typeface="Arial Narrow" pitchFamily="34" charset="0"/>
              </a:rPr>
              <a:t> подхода (СДП)в организации образовательной деятельности обучающихся. </a:t>
            </a:r>
          </a:p>
          <a:p>
            <a:pPr marL="180000" indent="-180000">
              <a:spcBef>
                <a:spcPts val="0"/>
              </a:spcBef>
              <a:buNone/>
            </a:pPr>
            <a:r>
              <a:rPr lang="ru-RU" sz="1800" b="1" u="sng" dirty="0" smtClean="0">
                <a:latin typeface="Arial Narrow" pitchFamily="34" charset="0"/>
              </a:rPr>
              <a:t>Комплекс мероприятий : </a:t>
            </a:r>
          </a:p>
          <a:p>
            <a:pPr marL="180000" indent="-180000">
              <a:spcBef>
                <a:spcPts val="0"/>
              </a:spcBef>
              <a:buNone/>
            </a:pPr>
            <a:r>
              <a:rPr lang="ru-RU" sz="1800" dirty="0" smtClean="0">
                <a:latin typeface="Arial Narrow" pitchFamily="34" charset="0"/>
              </a:rPr>
              <a:t>1. Изучение методологической основы СДП в образовательной деятельности в рамках ШМО. </a:t>
            </a:r>
          </a:p>
          <a:p>
            <a:pPr marL="180000" indent="-180000">
              <a:spcBef>
                <a:spcPts val="0"/>
              </a:spcBef>
              <a:buNone/>
            </a:pPr>
            <a:r>
              <a:rPr lang="ru-RU" sz="1800" dirty="0" smtClean="0">
                <a:latin typeface="Arial Narrow" pitchFamily="34" charset="0"/>
              </a:rPr>
              <a:t>2. Изучение технологий СДП. </a:t>
            </a:r>
          </a:p>
          <a:p>
            <a:pPr marL="180000" indent="-180000">
              <a:spcBef>
                <a:spcPts val="0"/>
              </a:spcBef>
              <a:buNone/>
            </a:pPr>
            <a:r>
              <a:rPr lang="ru-RU" sz="1800" dirty="0" smtClean="0">
                <a:latin typeface="Arial Narrow" pitchFamily="34" charset="0"/>
              </a:rPr>
              <a:t>3. Диагностика технологических затруднений педагогов по реализации технологий СДП. </a:t>
            </a:r>
          </a:p>
          <a:p>
            <a:pPr marL="180000" indent="-180000">
              <a:spcBef>
                <a:spcPts val="0"/>
              </a:spcBef>
              <a:buNone/>
            </a:pPr>
            <a:r>
              <a:rPr lang="ru-RU" sz="1800" dirty="0" smtClean="0">
                <a:latin typeface="Arial Narrow" pitchFamily="34" charset="0"/>
              </a:rPr>
              <a:t>4. Проектирование и проведение повышения квалификации педагогов на основе диагностики. </a:t>
            </a:r>
          </a:p>
          <a:p>
            <a:pPr marL="180000" indent="-180000">
              <a:spcBef>
                <a:spcPts val="0"/>
              </a:spcBef>
              <a:buNone/>
            </a:pPr>
            <a:r>
              <a:rPr lang="ru-RU" sz="1800" dirty="0" smtClean="0">
                <a:latin typeface="Arial Narrow" pitchFamily="34" charset="0"/>
              </a:rPr>
              <a:t>5. Формирование творческих групп педагогов по проектированию учебных занятий на основе СДП. </a:t>
            </a:r>
          </a:p>
          <a:p>
            <a:pPr marL="180000" indent="-180000">
              <a:spcBef>
                <a:spcPts val="0"/>
              </a:spcBef>
              <a:buNone/>
            </a:pPr>
            <a:r>
              <a:rPr lang="ru-RU" sz="1800" dirty="0" smtClean="0">
                <a:latin typeface="Arial Narrow" pitchFamily="34" charset="0"/>
              </a:rPr>
              <a:t>6. Организация наставничества, взаимообучения по применению технологий СДП в практике. </a:t>
            </a:r>
          </a:p>
          <a:p>
            <a:pPr marL="180000" indent="-180000">
              <a:spcBef>
                <a:spcPts val="0"/>
              </a:spcBef>
              <a:buNone/>
            </a:pPr>
            <a:r>
              <a:rPr lang="ru-RU" sz="1800" dirty="0" smtClean="0">
                <a:latin typeface="Arial Narrow" pitchFamily="34" charset="0"/>
              </a:rPr>
              <a:t>7. Корректировка рабочих программ, дидактического материала к ним в соответствии с требованиями используемых </a:t>
            </a:r>
            <a:r>
              <a:rPr lang="ru-RU" sz="1800" dirty="0" err="1" smtClean="0">
                <a:latin typeface="Arial Narrow" pitchFamily="34" charset="0"/>
              </a:rPr>
              <a:t>деятельностных</a:t>
            </a:r>
            <a:r>
              <a:rPr lang="ru-RU" sz="1800" dirty="0" smtClean="0">
                <a:latin typeface="Arial Narrow" pitchFamily="34" charset="0"/>
              </a:rPr>
              <a:t> технологий. </a:t>
            </a:r>
          </a:p>
          <a:p>
            <a:pPr marL="180000" indent="-180000">
              <a:spcBef>
                <a:spcPts val="0"/>
              </a:spcBef>
              <a:buNone/>
            </a:pPr>
            <a:r>
              <a:rPr lang="ru-RU" sz="1800" dirty="0" smtClean="0">
                <a:latin typeface="Arial Narrow" pitchFamily="34" charset="0"/>
              </a:rPr>
              <a:t>8. Разработка программ, реализация спецкурсов для обучающихся по освоению ими способов познавательной деятельности. </a:t>
            </a:r>
          </a:p>
          <a:p>
            <a:pPr marL="180000" indent="-180000">
              <a:spcBef>
                <a:spcPts val="0"/>
              </a:spcBef>
              <a:buNone/>
            </a:pPr>
            <a:r>
              <a:rPr lang="ru-RU" sz="1800" dirty="0" smtClean="0">
                <a:latin typeface="Arial Narrow" pitchFamily="34" charset="0"/>
              </a:rPr>
              <a:t>9. Мониторинг степени и особенностей познавательной активности обучающихся в урочной детальности. </a:t>
            </a:r>
          </a:p>
          <a:p>
            <a:pPr marL="180000" indent="-180000">
              <a:spcBef>
                <a:spcPts val="0"/>
              </a:spcBef>
              <a:buNone/>
            </a:pPr>
            <a:r>
              <a:rPr lang="ru-RU" sz="1800" dirty="0" smtClean="0">
                <a:latin typeface="Arial Narrow" pitchFamily="34" charset="0"/>
              </a:rPr>
              <a:t>10. Мониторинг методической готовности / успешности педагогов в использовании технологий СДП на основе анализа учебно-методической документации (программ, планов урока, дидактического материала), посещения урока, анкетирования обучающихся. </a:t>
            </a:r>
          </a:p>
          <a:p>
            <a:pPr marL="180000" indent="-180000">
              <a:spcBef>
                <a:spcPts val="0"/>
              </a:spcBef>
              <a:buNone/>
            </a:pPr>
            <a:r>
              <a:rPr lang="ru-RU" sz="1800" b="1" u="sng" dirty="0" smtClean="0">
                <a:latin typeface="Arial Narrow" pitchFamily="34" charset="0"/>
              </a:rPr>
              <a:t>Критерии выполнения: </a:t>
            </a:r>
          </a:p>
          <a:p>
            <a:pPr marL="180000" indent="-180000">
              <a:spcBef>
                <a:spcPts val="0"/>
              </a:spcBef>
              <a:buNone/>
            </a:pPr>
            <a:r>
              <a:rPr lang="ru-RU" sz="1800" dirty="0" smtClean="0">
                <a:latin typeface="Arial Narrow" pitchFamily="34" charset="0"/>
              </a:rPr>
              <a:t>- активная познавательная детальность обучающихся в объеме 40 – 50 % времени урока; </a:t>
            </a:r>
          </a:p>
          <a:p>
            <a:pPr marL="180000" indent="-180000">
              <a:spcBef>
                <a:spcPts val="0"/>
              </a:spcBef>
              <a:buNone/>
            </a:pPr>
            <a:r>
              <a:rPr lang="ru-RU" sz="1800" dirty="0" smtClean="0">
                <a:latin typeface="Arial Narrow" pitchFamily="34" charset="0"/>
              </a:rPr>
              <a:t>- доля педагогов, активно использующих технологии СДП, составит не менее 80 %. </a:t>
            </a:r>
          </a:p>
          <a:p>
            <a:pPr marL="180000" indent="-180000">
              <a:spcBef>
                <a:spcPts val="0"/>
              </a:spcBef>
              <a:buNone/>
            </a:pPr>
            <a:endParaRPr lang="ru-RU" sz="1800" dirty="0">
              <a:latin typeface="Arial Narrow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A3CD-96F3-4B7C-9BD2-CFA16CC22B55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rgbClr val="92D050"/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>Сроки реализации Программы и ожидаемые результаты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6"/>
            <a:ext cx="892971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>
                <a:latin typeface="Arial Narrow" pitchFamily="34" charset="0"/>
              </a:rPr>
              <a:t>1. Первый этап (сроки) – аналитико-диагностический. </a:t>
            </a:r>
          </a:p>
          <a:p>
            <a:pPr>
              <a:buNone/>
            </a:pPr>
            <a:r>
              <a:rPr lang="ru-RU" sz="2000" b="1" u="sng" dirty="0" smtClean="0">
                <a:latin typeface="Arial Narrow" pitchFamily="34" charset="0"/>
              </a:rPr>
              <a:t>Цель: </a:t>
            </a:r>
            <a:r>
              <a:rPr lang="ru-RU" sz="2000" dirty="0" smtClean="0">
                <a:latin typeface="Arial Narrow" pitchFamily="34" charset="0"/>
              </a:rPr>
              <a:t>проведение аналитической и диагностической работы, разработка текста и утверждение программы перехода школы в эффективный режим работы. </a:t>
            </a:r>
          </a:p>
          <a:p>
            <a:pPr>
              <a:buNone/>
            </a:pPr>
            <a:r>
              <a:rPr lang="ru-RU" sz="2000" b="1" u="sng" dirty="0" smtClean="0"/>
              <a:t>Основные мероприятия этапа :</a:t>
            </a:r>
          </a:p>
          <a:p>
            <a:pPr>
              <a:buNone/>
            </a:pPr>
            <a:endParaRPr lang="ru-RU" sz="2000" b="1" u="sng" dirty="0" smtClean="0"/>
          </a:p>
          <a:p>
            <a:pPr>
              <a:buNone/>
            </a:pPr>
            <a:endParaRPr lang="ru-RU" sz="2000" b="1" u="sng" dirty="0" smtClean="0"/>
          </a:p>
          <a:p>
            <a:pPr>
              <a:buNone/>
            </a:pPr>
            <a:endParaRPr lang="ru-RU" sz="2000" b="1" u="sng" dirty="0" smtClean="0"/>
          </a:p>
          <a:p>
            <a:pPr>
              <a:buNone/>
            </a:pPr>
            <a:endParaRPr lang="ru-RU" sz="2000" b="1" u="sng" dirty="0" smtClean="0"/>
          </a:p>
          <a:p>
            <a:pPr>
              <a:buNone/>
            </a:pPr>
            <a:endParaRPr lang="ru-RU" sz="2000" b="1" u="sng" dirty="0" smtClean="0"/>
          </a:p>
          <a:p>
            <a:pPr>
              <a:buNone/>
            </a:pPr>
            <a:r>
              <a:rPr lang="ru-RU" sz="2000" b="1" u="sng" dirty="0" smtClean="0">
                <a:latin typeface="Arial Narrow" pitchFamily="34" charset="0"/>
              </a:rPr>
              <a:t>Основные результаты этапа: </a:t>
            </a:r>
          </a:p>
          <a:p>
            <a:pPr>
              <a:buNone/>
            </a:pPr>
            <a:endParaRPr lang="ru-RU" sz="2000" u="sng" dirty="0">
              <a:latin typeface="Arial Narrow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00100" y="3266766"/>
          <a:ext cx="7143798" cy="1376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189"/>
                <a:gridCol w="1782949"/>
                <a:gridCol w="857256"/>
                <a:gridCol w="1571636"/>
                <a:gridCol w="257176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Narrow" pitchFamily="34" charset="0"/>
                        </a:rPr>
                        <a:t>№ 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Narrow" pitchFamily="34" charset="0"/>
                        </a:rPr>
                        <a:t>Мероприятие 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Narrow" pitchFamily="34" charset="0"/>
                        </a:rPr>
                        <a:t>Сроки 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Narrow" pitchFamily="34" charset="0"/>
                        </a:rPr>
                        <a:t>Исполнители 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Arial Narrow" pitchFamily="34" charset="0"/>
                        </a:rPr>
                        <a:t>Планируемый результат</a:t>
                      </a:r>
                    </a:p>
                    <a:p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46402">
                <a:tc>
                  <a:txBody>
                    <a:bodyPr/>
                    <a:lstStyle/>
                    <a:p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A3CD-96F3-4B7C-9BD2-CFA16CC22B55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rgbClr val="92D050"/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>Сроки реализации Программы и ожидаемые результаты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6"/>
            <a:ext cx="892971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>
                <a:latin typeface="Arial Narrow" pitchFamily="34" charset="0"/>
              </a:rPr>
              <a:t>2. Второй этап (сроки) – </a:t>
            </a:r>
            <a:r>
              <a:rPr lang="ru-RU" sz="2000" b="1" dirty="0" err="1" smtClean="0">
                <a:latin typeface="Arial Narrow" pitchFamily="34" charset="0"/>
              </a:rPr>
              <a:t>деятельностный</a:t>
            </a:r>
            <a:r>
              <a:rPr lang="ru-RU" sz="2000" b="1" dirty="0" smtClean="0">
                <a:latin typeface="Arial Narrow" pitchFamily="34" charset="0"/>
              </a:rPr>
              <a:t>. </a:t>
            </a:r>
          </a:p>
          <a:p>
            <a:pPr>
              <a:buNone/>
            </a:pPr>
            <a:r>
              <a:rPr lang="ru-RU" sz="2000" b="1" u="sng" dirty="0" smtClean="0">
                <a:latin typeface="Arial Narrow" pitchFamily="34" charset="0"/>
              </a:rPr>
              <a:t>Цель: </a:t>
            </a:r>
            <a:r>
              <a:rPr lang="ru-RU" sz="2000" dirty="0" smtClean="0">
                <a:latin typeface="Arial Narrow" pitchFamily="34" charset="0"/>
              </a:rPr>
              <a:t>реализация Программы перехода школы в эффективный режим </a:t>
            </a:r>
            <a:r>
              <a:rPr lang="ru-RU" sz="2000" dirty="0" err="1" smtClean="0">
                <a:latin typeface="Arial Narrow" pitchFamily="34" charset="0"/>
              </a:rPr>
              <a:t>ра-боты</a:t>
            </a:r>
            <a:r>
              <a:rPr lang="ru-RU" sz="2000" dirty="0" smtClean="0">
                <a:latin typeface="Arial Narrow" pitchFamily="34" charset="0"/>
              </a:rPr>
              <a:t>, доработка и реализация подпрограмм Программы. </a:t>
            </a:r>
          </a:p>
          <a:p>
            <a:pPr>
              <a:buNone/>
            </a:pPr>
            <a:r>
              <a:rPr lang="ru-RU" sz="2000" b="1" u="sng" dirty="0" smtClean="0">
                <a:latin typeface="Arial Narrow" pitchFamily="34" charset="0"/>
              </a:rPr>
              <a:t>Основные мероприятия этапа :</a:t>
            </a:r>
          </a:p>
          <a:p>
            <a:pPr>
              <a:buNone/>
            </a:pPr>
            <a:endParaRPr lang="ru-RU" sz="2000" b="1" u="sng" dirty="0" smtClean="0">
              <a:latin typeface="Arial Narrow" pitchFamily="34" charset="0"/>
            </a:endParaRPr>
          </a:p>
          <a:p>
            <a:pPr>
              <a:buNone/>
            </a:pPr>
            <a:endParaRPr lang="ru-RU" sz="2000" b="1" u="sng" dirty="0" smtClean="0">
              <a:latin typeface="Arial Narrow" pitchFamily="34" charset="0"/>
            </a:endParaRPr>
          </a:p>
          <a:p>
            <a:pPr>
              <a:buNone/>
            </a:pPr>
            <a:endParaRPr lang="ru-RU" sz="2000" b="1" u="sng" dirty="0" smtClean="0">
              <a:latin typeface="Arial Narrow" pitchFamily="34" charset="0"/>
            </a:endParaRPr>
          </a:p>
          <a:p>
            <a:pPr>
              <a:buNone/>
            </a:pPr>
            <a:endParaRPr lang="ru-RU" sz="2000" b="1" u="sng" dirty="0" smtClean="0">
              <a:latin typeface="Arial Narrow" pitchFamily="34" charset="0"/>
            </a:endParaRPr>
          </a:p>
          <a:p>
            <a:pPr>
              <a:buNone/>
            </a:pPr>
            <a:endParaRPr lang="ru-RU" sz="2000" b="1" u="sng" dirty="0" smtClean="0">
              <a:latin typeface="Arial Narrow" pitchFamily="34" charset="0"/>
            </a:endParaRPr>
          </a:p>
          <a:p>
            <a:pPr>
              <a:buNone/>
            </a:pPr>
            <a:r>
              <a:rPr lang="ru-RU" sz="2000" b="1" u="sng" dirty="0" smtClean="0">
                <a:latin typeface="Arial Narrow" pitchFamily="34" charset="0"/>
              </a:rPr>
              <a:t>Основные результаты этапа: </a:t>
            </a:r>
          </a:p>
          <a:p>
            <a:pPr>
              <a:buNone/>
            </a:pPr>
            <a:endParaRPr lang="ru-RU" sz="2000" u="sng" dirty="0">
              <a:latin typeface="Arial Narrow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00100" y="3266766"/>
          <a:ext cx="7143798" cy="1376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189"/>
                <a:gridCol w="1782949"/>
                <a:gridCol w="857256"/>
                <a:gridCol w="1571636"/>
                <a:gridCol w="257176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Narrow" pitchFamily="34" charset="0"/>
                        </a:rPr>
                        <a:t>№ 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Narrow" pitchFamily="34" charset="0"/>
                        </a:rPr>
                        <a:t>Мероприятие 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Narrow" pitchFamily="34" charset="0"/>
                        </a:rPr>
                        <a:t>Сроки 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Narrow" pitchFamily="34" charset="0"/>
                        </a:rPr>
                        <a:t>Исполнители 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Arial Narrow" pitchFamily="34" charset="0"/>
                        </a:rPr>
                        <a:t>Планируемый результат</a:t>
                      </a:r>
                    </a:p>
                    <a:p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46402">
                <a:tc>
                  <a:txBody>
                    <a:bodyPr/>
                    <a:lstStyle/>
                    <a:p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A3CD-96F3-4B7C-9BD2-CFA16CC22B55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rgbClr val="92D050"/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>Сроки реализации Программы и ожидаемые результаты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6"/>
            <a:ext cx="892971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>
                <a:latin typeface="Arial Narrow" pitchFamily="34" charset="0"/>
              </a:rPr>
              <a:t>3. Третий этап (сроки) – этап промежуточного контроля и коррекции. </a:t>
            </a:r>
          </a:p>
          <a:p>
            <a:pPr>
              <a:buNone/>
            </a:pPr>
            <a:r>
              <a:rPr lang="ru-RU" sz="2000" b="1" u="sng" dirty="0" smtClean="0">
                <a:latin typeface="Arial Narrow" pitchFamily="34" charset="0"/>
              </a:rPr>
              <a:t>Цель: </a:t>
            </a:r>
            <a:r>
              <a:rPr lang="ru-RU" sz="2000" dirty="0" smtClean="0">
                <a:latin typeface="Arial Narrow" pitchFamily="34" charset="0"/>
              </a:rPr>
              <a:t>отслеживание и корректировка планов реализации Программы, апробация и экспертная оценка информационно-методического обеспечения образовательной деятельности.</a:t>
            </a:r>
          </a:p>
          <a:p>
            <a:pPr>
              <a:buNone/>
            </a:pPr>
            <a:r>
              <a:rPr lang="ru-RU" sz="2000" b="1" u="sng" dirty="0" smtClean="0">
                <a:latin typeface="Arial Narrow" pitchFamily="34" charset="0"/>
              </a:rPr>
              <a:t>Основные мероприятия этапа :</a:t>
            </a:r>
          </a:p>
          <a:p>
            <a:pPr>
              <a:buNone/>
            </a:pPr>
            <a:endParaRPr lang="ru-RU" sz="2000" b="1" u="sng" dirty="0" smtClean="0">
              <a:latin typeface="Arial Narrow" pitchFamily="34" charset="0"/>
            </a:endParaRPr>
          </a:p>
          <a:p>
            <a:pPr>
              <a:buNone/>
            </a:pPr>
            <a:endParaRPr lang="ru-RU" sz="2000" b="1" u="sng" dirty="0" smtClean="0">
              <a:latin typeface="Arial Narrow" pitchFamily="34" charset="0"/>
            </a:endParaRPr>
          </a:p>
          <a:p>
            <a:pPr>
              <a:buNone/>
            </a:pPr>
            <a:endParaRPr lang="ru-RU" sz="2000" b="1" u="sng" dirty="0" smtClean="0">
              <a:latin typeface="Arial Narrow" pitchFamily="34" charset="0"/>
            </a:endParaRPr>
          </a:p>
          <a:p>
            <a:pPr>
              <a:buNone/>
            </a:pPr>
            <a:endParaRPr lang="ru-RU" sz="2000" b="1" u="sng" dirty="0" smtClean="0">
              <a:latin typeface="Arial Narrow" pitchFamily="34" charset="0"/>
            </a:endParaRPr>
          </a:p>
          <a:p>
            <a:pPr>
              <a:buNone/>
            </a:pPr>
            <a:endParaRPr lang="ru-RU" sz="2000" b="1" u="sng" dirty="0" smtClean="0">
              <a:latin typeface="Arial Narrow" pitchFamily="34" charset="0"/>
            </a:endParaRPr>
          </a:p>
          <a:p>
            <a:pPr>
              <a:buNone/>
            </a:pPr>
            <a:r>
              <a:rPr lang="ru-RU" sz="2000" b="1" u="sng" dirty="0" smtClean="0">
                <a:latin typeface="Arial Narrow" pitchFamily="34" charset="0"/>
              </a:rPr>
              <a:t>Основные результаты этапа: </a:t>
            </a:r>
          </a:p>
          <a:p>
            <a:pPr>
              <a:buNone/>
            </a:pPr>
            <a:endParaRPr lang="ru-RU" sz="2000" u="sng" dirty="0">
              <a:latin typeface="Arial Narrow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00100" y="3481080"/>
          <a:ext cx="7143798" cy="1376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189"/>
                <a:gridCol w="1782949"/>
                <a:gridCol w="857256"/>
                <a:gridCol w="1571636"/>
                <a:gridCol w="257176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Narrow" pitchFamily="34" charset="0"/>
                        </a:rPr>
                        <a:t>№ 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Narrow" pitchFamily="34" charset="0"/>
                        </a:rPr>
                        <a:t>Мероприятие 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Narrow" pitchFamily="34" charset="0"/>
                        </a:rPr>
                        <a:t>Сроки 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Narrow" pitchFamily="34" charset="0"/>
                        </a:rPr>
                        <a:t>Исполнители 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Arial Narrow" pitchFamily="34" charset="0"/>
                        </a:rPr>
                        <a:t>Планируемый результат</a:t>
                      </a:r>
                    </a:p>
                    <a:p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46402">
                <a:tc>
                  <a:txBody>
                    <a:bodyPr/>
                    <a:lstStyle/>
                    <a:p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A3CD-96F3-4B7C-9BD2-CFA16CC22B55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rgbClr val="92D050"/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>Сроки реализации Программы и ожидаемые результаты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6"/>
            <a:ext cx="892971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>
                <a:latin typeface="Arial Narrow" pitchFamily="34" charset="0"/>
              </a:rPr>
              <a:t>4. Четвертый завершающий этап (сроки). </a:t>
            </a:r>
          </a:p>
          <a:p>
            <a:pPr>
              <a:buNone/>
            </a:pPr>
            <a:r>
              <a:rPr lang="ru-RU" sz="2000" b="1" u="sng" dirty="0" smtClean="0">
                <a:latin typeface="Arial Narrow" pitchFamily="34" charset="0"/>
              </a:rPr>
              <a:t>Цель: </a:t>
            </a:r>
            <a:r>
              <a:rPr lang="ru-RU" sz="2000" dirty="0" smtClean="0">
                <a:latin typeface="Arial Narrow" pitchFamily="34" charset="0"/>
              </a:rPr>
              <a:t>подведение итогов реализации Программы перехода школы в эффективный режим работы, распространение опыта работы, разработка нового стратегического плана развития школы. </a:t>
            </a:r>
          </a:p>
          <a:p>
            <a:pPr>
              <a:buNone/>
            </a:pPr>
            <a:r>
              <a:rPr lang="ru-RU" sz="2000" b="1" u="sng" dirty="0" smtClean="0">
                <a:latin typeface="Arial Narrow" pitchFamily="34" charset="0"/>
              </a:rPr>
              <a:t>Основные мероприятия этапа :</a:t>
            </a:r>
          </a:p>
          <a:p>
            <a:pPr>
              <a:buNone/>
            </a:pPr>
            <a:endParaRPr lang="ru-RU" sz="2000" b="1" u="sng" dirty="0" smtClean="0">
              <a:latin typeface="Arial Narrow" pitchFamily="34" charset="0"/>
            </a:endParaRPr>
          </a:p>
          <a:p>
            <a:pPr>
              <a:buNone/>
            </a:pPr>
            <a:endParaRPr lang="ru-RU" sz="2000" b="1" u="sng" dirty="0" smtClean="0">
              <a:latin typeface="Arial Narrow" pitchFamily="34" charset="0"/>
            </a:endParaRPr>
          </a:p>
          <a:p>
            <a:pPr>
              <a:buNone/>
            </a:pPr>
            <a:endParaRPr lang="ru-RU" sz="2000" b="1" u="sng" dirty="0" smtClean="0">
              <a:latin typeface="Arial Narrow" pitchFamily="34" charset="0"/>
            </a:endParaRPr>
          </a:p>
          <a:p>
            <a:pPr>
              <a:buNone/>
            </a:pPr>
            <a:endParaRPr lang="ru-RU" sz="2000" b="1" u="sng" dirty="0" smtClean="0">
              <a:latin typeface="Arial Narrow" pitchFamily="34" charset="0"/>
            </a:endParaRPr>
          </a:p>
          <a:p>
            <a:pPr>
              <a:buNone/>
            </a:pPr>
            <a:endParaRPr lang="ru-RU" sz="2000" b="1" u="sng" dirty="0" smtClean="0">
              <a:latin typeface="Arial Narrow" pitchFamily="34" charset="0"/>
            </a:endParaRPr>
          </a:p>
          <a:p>
            <a:pPr>
              <a:buNone/>
            </a:pPr>
            <a:r>
              <a:rPr lang="ru-RU" sz="2000" b="1" u="sng" dirty="0" smtClean="0">
                <a:latin typeface="Arial Narrow" pitchFamily="34" charset="0"/>
              </a:rPr>
              <a:t>Основные результаты этапа: </a:t>
            </a:r>
          </a:p>
          <a:p>
            <a:pPr>
              <a:buNone/>
            </a:pPr>
            <a:endParaRPr lang="ru-RU" sz="2000" u="sng" dirty="0">
              <a:latin typeface="Arial Narrow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00100" y="3481080"/>
          <a:ext cx="7143798" cy="1376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189"/>
                <a:gridCol w="1782949"/>
                <a:gridCol w="857256"/>
                <a:gridCol w="1571636"/>
                <a:gridCol w="257176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Narrow" pitchFamily="34" charset="0"/>
                        </a:rPr>
                        <a:t>№ 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Narrow" pitchFamily="34" charset="0"/>
                        </a:rPr>
                        <a:t>Мероприятие 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Narrow" pitchFamily="34" charset="0"/>
                        </a:rPr>
                        <a:t>Сроки 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Narrow" pitchFamily="34" charset="0"/>
                        </a:rPr>
                        <a:t>Исполнители 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Arial Narrow" pitchFamily="34" charset="0"/>
                        </a:rPr>
                        <a:t>Планируемый результат</a:t>
                      </a:r>
                    </a:p>
                    <a:p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46402">
                <a:tc>
                  <a:txBody>
                    <a:bodyPr/>
                    <a:lstStyle/>
                    <a:p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A3CD-96F3-4B7C-9BD2-CFA16CC22B55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ru-RU" b="1" dirty="0"/>
              <a:t>ЧТО ТАКОЕ ЭФФЕКТИВНАЯ ШКОЛА?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/>
              <a:t>Эффективная школа – это школа, в которой: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учение </a:t>
            </a:r>
            <a:r>
              <a:rPr lang="ru-RU" dirty="0"/>
              <a:t>находится в центре школьной деятельности;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весь </a:t>
            </a:r>
            <a:r>
              <a:rPr lang="ru-RU" dirty="0"/>
              <a:t>школьный коллектив функционирует как единое целое;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школьная </a:t>
            </a:r>
            <a:r>
              <a:rPr lang="ru-RU" dirty="0"/>
              <a:t>культура (ценности, убеждения и поведение всех, вовлеченных в жизнь школы) является позитивной: учение ценится ради учения, и достижения ожидаются и поощряются, к людям относятся с доверием и уважением.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A3CD-96F3-4B7C-9BD2-CFA16CC22B55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06" y="113666"/>
            <a:ext cx="9009698" cy="1089493"/>
          </a:xfrm>
          <a:ln w="44450"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tx1"/>
                </a:solidFill>
              </a:rPr>
              <a:t>Критерии и показатели результативности и эффективности </a:t>
            </a:r>
            <a:r>
              <a:rPr lang="ru-RU" sz="3200" b="1" dirty="0" smtClean="0">
                <a:solidFill>
                  <a:schemeClr val="tx1"/>
                </a:solidFill>
              </a:rPr>
              <a:t>школьных программ поддержки</a:t>
            </a:r>
            <a:endParaRPr lang="ru-RU" sz="3200" b="1" dirty="0">
              <a:solidFill>
                <a:schemeClr val="tx1"/>
              </a:solidFill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407463949"/>
              </p:ext>
            </p:extLst>
          </p:nvPr>
        </p:nvGraphicFramePr>
        <p:xfrm>
          <a:off x="94298" y="1303020"/>
          <a:ext cx="8915400" cy="53606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A3CD-96F3-4B7C-9BD2-CFA16CC22B55}" type="slidenum">
              <a:rPr lang="ru-RU" smtClean="0"/>
              <a:pPr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29209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810081898"/>
              </p:ext>
            </p:extLst>
          </p:nvPr>
        </p:nvGraphicFramePr>
        <p:xfrm>
          <a:off x="137160" y="2434591"/>
          <a:ext cx="8898255" cy="44234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" name="Группа 4"/>
          <p:cNvGrpSpPr/>
          <p:nvPr/>
        </p:nvGrpSpPr>
        <p:grpSpPr>
          <a:xfrm>
            <a:off x="200025" y="1690689"/>
            <a:ext cx="5520690" cy="590400"/>
            <a:chOff x="525780" y="37587"/>
            <a:chExt cx="7360920" cy="590400"/>
          </a:xfrm>
          <a:scene3d>
            <a:camera prst="orthographicFront"/>
            <a:lightRig rig="flat" dir="t"/>
          </a:scene3d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525780" y="37587"/>
              <a:ext cx="7360920" cy="590400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7" name="Скругленный прямоугольник 4"/>
            <p:cNvSpPr/>
            <p:nvPr/>
          </p:nvSpPr>
          <p:spPr>
            <a:xfrm>
              <a:off x="554601" y="66408"/>
              <a:ext cx="7303278" cy="53275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278225" tIns="0" rIns="278225" bIns="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kern="1200" dirty="0" smtClean="0">
                  <a:latin typeface="Arial Narrow" pitchFamily="34" charset="0"/>
                </a:rPr>
                <a:t>Социальные условия ОО</a:t>
              </a:r>
              <a:endParaRPr lang="ru-RU" sz="2000" b="1" kern="1200" dirty="0">
                <a:latin typeface="Arial Narrow" pitchFamily="34" charset="0"/>
              </a:endParaRPr>
            </a:p>
          </p:txBody>
        </p:sp>
      </p:grp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62896" y="113666"/>
            <a:ext cx="9009698" cy="1089493"/>
          </a:xfrm>
          <a:ln w="44450"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tx1"/>
                </a:solidFill>
              </a:rPr>
              <a:t>Критерии и показатели результативности и эффективности </a:t>
            </a:r>
            <a:r>
              <a:rPr lang="ru-RU" sz="3200" b="1" dirty="0" smtClean="0">
                <a:solidFill>
                  <a:schemeClr val="tx1"/>
                </a:solidFill>
              </a:rPr>
              <a:t>школьных программ поддержки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A3CD-96F3-4B7C-9BD2-CFA16CC22B55}" type="slidenum">
              <a:rPr lang="ru-RU" smtClean="0"/>
              <a:pPr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05888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rgbClr val="92D050"/>
          </a:solidFill>
        </p:spPr>
        <p:txBody>
          <a:bodyPr/>
          <a:lstStyle/>
          <a:p>
            <a:r>
              <a:rPr lang="ru-RU" b="1" dirty="0" smtClean="0"/>
              <a:t>Ресурсы 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971544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u="sng" dirty="0" smtClean="0"/>
              <a:t>Принцип Парето : </a:t>
            </a:r>
            <a:r>
              <a:rPr lang="ru-RU" dirty="0" smtClean="0"/>
              <a:t>20% усилий дают 80% результата, а остальные 80% усилий — лишь 20% результата. 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7" y="2714620"/>
            <a:ext cx="3039117" cy="2967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57161" y="5929336"/>
            <a:ext cx="31598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Традиционные представления </a:t>
            </a:r>
          </a:p>
          <a:p>
            <a:r>
              <a:rPr lang="ru-RU" b="1" dirty="0" smtClean="0">
                <a:latin typeface="Arial Narrow" pitchFamily="34" charset="0"/>
              </a:rPr>
              <a:t>связи усилий и результата</a:t>
            </a:r>
            <a:endParaRPr lang="ru-RU" dirty="0" smtClean="0">
              <a:latin typeface="Arial Narrow" pitchFamily="34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1" y="2571744"/>
            <a:ext cx="4276418" cy="3268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297894" y="6000774"/>
            <a:ext cx="19887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Arial Narrow" pitchFamily="34" charset="0"/>
              </a:rPr>
              <a:t>Диаграмма</a:t>
            </a:r>
            <a:r>
              <a:rPr lang="ru-RU" b="1" dirty="0" smtClean="0"/>
              <a:t> Парето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A3CD-96F3-4B7C-9BD2-CFA16CC22B55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rgbClr val="92D050"/>
          </a:solidFill>
        </p:spPr>
        <p:txBody>
          <a:bodyPr/>
          <a:lstStyle/>
          <a:p>
            <a:r>
              <a:rPr lang="ru-RU" b="1" dirty="0" smtClean="0"/>
              <a:t>Экспертиза программы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Arial Narrow" pitchFamily="34" charset="0"/>
              </a:rPr>
              <a:t>актуальность </a:t>
            </a:r>
            <a:r>
              <a:rPr lang="ru-RU" sz="2400" dirty="0">
                <a:latin typeface="Arial Narrow" pitchFamily="34" charset="0"/>
              </a:rPr>
              <a:t>выбранных направлений (подпрограмм), их соотношение с данными самоанализа образовательной организации; 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Arial Narrow" pitchFamily="34" charset="0"/>
              </a:rPr>
              <a:t>конкретность </a:t>
            </a:r>
            <a:r>
              <a:rPr lang="ru-RU" sz="2400" dirty="0">
                <a:latin typeface="Arial Narrow" pitchFamily="34" charset="0"/>
              </a:rPr>
              <a:t>целей и задач программы, ее направленность на улучшение образовательных результатов обучающихся; 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Arial Narrow" pitchFamily="34" charset="0"/>
              </a:rPr>
              <a:t>соответствие </a:t>
            </a:r>
            <a:r>
              <a:rPr lang="ru-RU" sz="2400" dirty="0">
                <a:latin typeface="Arial Narrow" pitchFamily="34" charset="0"/>
              </a:rPr>
              <a:t>мероприятий подпрограмм поставленным целям и задачам; 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Arial Narrow" pitchFamily="34" charset="0"/>
              </a:rPr>
              <a:t>системность </a:t>
            </a:r>
            <a:r>
              <a:rPr lang="ru-RU" sz="2400" dirty="0">
                <a:latin typeface="Arial Narrow" pitchFamily="34" charset="0"/>
              </a:rPr>
              <a:t>и реалистичность плана действий (мероприятий) </a:t>
            </a:r>
            <a:r>
              <a:rPr lang="ru-RU" sz="2400" dirty="0" smtClean="0">
                <a:latin typeface="Arial Narrow" pitchFamily="34" charset="0"/>
              </a:rPr>
              <a:t>представленной </a:t>
            </a:r>
            <a:r>
              <a:rPr lang="ru-RU" sz="2400" dirty="0">
                <a:latin typeface="Arial Narrow" pitchFamily="34" charset="0"/>
              </a:rPr>
              <a:t>программы; </a:t>
            </a:r>
            <a:endParaRPr lang="ru-RU" sz="2400" dirty="0" smtClean="0">
              <a:latin typeface="Arial Narrow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Arial Narrow" pitchFamily="34" charset="0"/>
              </a:rPr>
              <a:t>конкретность </a:t>
            </a:r>
            <a:r>
              <a:rPr lang="ru-RU" sz="2400" dirty="0">
                <a:latin typeface="Arial Narrow" pitchFamily="34" charset="0"/>
              </a:rPr>
              <a:t>и достаточность плана мероприятий для достижения </a:t>
            </a:r>
            <a:r>
              <a:rPr lang="ru-RU" sz="2400" dirty="0" smtClean="0">
                <a:latin typeface="Arial Narrow" pitchFamily="34" charset="0"/>
              </a:rPr>
              <a:t>запланированных </a:t>
            </a:r>
            <a:r>
              <a:rPr lang="ru-RU" sz="2400" dirty="0">
                <a:latin typeface="Arial Narrow" pitchFamily="34" charset="0"/>
              </a:rPr>
              <a:t>результатов; 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Arial Narrow" pitchFamily="34" charset="0"/>
              </a:rPr>
              <a:t>ресурсная </a:t>
            </a:r>
            <a:r>
              <a:rPr lang="ru-RU" sz="2400" dirty="0">
                <a:latin typeface="Arial Narrow" pitchFamily="34" charset="0"/>
              </a:rPr>
              <a:t>обеспеченность программы.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A3CD-96F3-4B7C-9BD2-CFA16CC22B55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rgbClr val="92D050"/>
          </a:solidFill>
        </p:spPr>
        <p:txBody>
          <a:bodyPr/>
          <a:lstStyle/>
          <a:p>
            <a:r>
              <a:rPr lang="ru-RU" b="1" dirty="0" smtClean="0"/>
              <a:t>Разница программ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6"/>
            <a:ext cx="3829048" cy="4525963"/>
          </a:xfrm>
          <a:ln w="38100">
            <a:solidFill>
              <a:srgbClr val="92D050"/>
            </a:solidFill>
          </a:ln>
        </p:spPr>
        <p:txBody>
          <a:bodyPr>
            <a:normAutofit/>
          </a:bodyPr>
          <a:lstStyle/>
          <a:p>
            <a:pPr marL="108000" indent="-108000" algn="ctr">
              <a:spcBef>
                <a:spcPts val="0"/>
              </a:spcBef>
              <a:buNone/>
            </a:pPr>
            <a:r>
              <a:rPr lang="ru-RU" sz="2000" b="1" u="sng" dirty="0" smtClean="0">
                <a:latin typeface="Arial Narrow" pitchFamily="34" charset="0"/>
              </a:rPr>
              <a:t>Программы развития </a:t>
            </a:r>
            <a:r>
              <a:rPr lang="ru-RU" sz="2000" dirty="0" smtClean="0">
                <a:latin typeface="Arial Narrow" pitchFamily="34" charset="0"/>
              </a:rPr>
              <a:t>– </a:t>
            </a:r>
          </a:p>
          <a:p>
            <a:pPr marL="108000" indent="-108000" algn="ctr">
              <a:spcBef>
                <a:spcPts val="0"/>
              </a:spcBef>
              <a:buNone/>
            </a:pPr>
            <a:r>
              <a:rPr lang="ru-RU" sz="2000" dirty="0" smtClean="0">
                <a:latin typeface="Arial Narrow" pitchFamily="34" charset="0"/>
              </a:rPr>
              <a:t>являются </a:t>
            </a:r>
            <a:r>
              <a:rPr lang="ru-RU" sz="2000" dirty="0">
                <a:latin typeface="Arial Narrow" pitchFamily="34" charset="0"/>
              </a:rPr>
              <a:t>основополагающими стратегическими документами и ориентированы на </a:t>
            </a:r>
            <a:r>
              <a:rPr lang="ru-RU" sz="2000" dirty="0" smtClean="0">
                <a:latin typeface="Arial Narrow" pitchFamily="34" charset="0"/>
              </a:rPr>
              <a:t>будущее</a:t>
            </a:r>
            <a:r>
              <a:rPr lang="ru-RU" sz="2000" dirty="0">
                <a:latin typeface="Arial Narrow" pitchFamily="34" charset="0"/>
              </a:rPr>
              <a:t>, предполагают </a:t>
            </a:r>
            <a:r>
              <a:rPr lang="ru-RU" sz="2000" b="1" dirty="0">
                <a:latin typeface="Arial Narrow" pitchFamily="34" charset="0"/>
              </a:rPr>
              <a:t>значительные изменения </a:t>
            </a:r>
            <a:r>
              <a:rPr lang="ru-RU" sz="2000" dirty="0">
                <a:latin typeface="Arial Narrow" pitchFamily="34" charset="0"/>
              </a:rPr>
              <a:t>в ресурсном обеспечении </a:t>
            </a:r>
            <a:r>
              <a:rPr lang="ru-RU" sz="2000" dirty="0" smtClean="0">
                <a:latin typeface="Arial Narrow" pitchFamily="34" charset="0"/>
              </a:rPr>
              <a:t>организации</a:t>
            </a:r>
            <a:r>
              <a:rPr lang="ru-RU" sz="2000" dirty="0">
                <a:latin typeface="Arial Narrow" pitchFamily="34" charset="0"/>
              </a:rPr>
              <a:t>. </a:t>
            </a: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714878" y="1571612"/>
            <a:ext cx="3829048" cy="4525963"/>
          </a:xfrm>
          <a:prstGeom prst="rect">
            <a:avLst/>
          </a:prstGeom>
          <a:ln w="38100">
            <a:solidFill>
              <a:srgbClr val="92D050"/>
            </a:solidFill>
          </a:ln>
        </p:spPr>
        <p:txBody>
          <a:bodyPr vert="horz" lIns="91440" tIns="45720" rIns="91440" bIns="45720" rtlCol="0">
            <a:normAutofit fontScale="55000" lnSpcReduction="20000"/>
          </a:bodyPr>
          <a:lstStyle/>
          <a:p>
            <a:pPr marL="108000" marR="0" lvl="0" indent="-108000" algn="ctr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sng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</a:rPr>
              <a:t>Программы перехода в эффективный режим работы школы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</a:rPr>
              <a:t>–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</a:rPr>
              <a:t> 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</a:rPr>
              <a:t>предполагают переход школы в качественно новое состояние и  имеют своей целью развитие, но не за счёт притока внешних ресурсов, а 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</a:rPr>
              <a:t>за счёт развития внутреннего потенциала самой школы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</a:rPr>
              <a:t>. Она запускает механизмы, которые обеспечивают результативность вне зависимости от материально-технической оснащённости школы, контингента обучающихся, доходов семей и т.д. 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A3CD-96F3-4B7C-9BD2-CFA16CC22B55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142858"/>
            <a:ext cx="9144000" cy="1049803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+mj-lt"/>
              </a:rPr>
              <a:t>Примерная структура программы</a:t>
            </a:r>
            <a:endParaRPr lang="ru-RU" sz="4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85720" y="1357298"/>
            <a:ext cx="3429024" cy="57150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1. Паспорт программы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42910" y="1928802"/>
            <a:ext cx="4071966" cy="57150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2.Нормативно-правовое обеспечение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071538" y="2500306"/>
            <a:ext cx="3429024" cy="57150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3. Анализ ситуации и проблемы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571604" y="3071810"/>
            <a:ext cx="3429024" cy="57150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4. Цель, задачи программы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000232" y="3643314"/>
            <a:ext cx="5143536" cy="57150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5. Ожидаемые результаты и эффекты программы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500300" y="4214818"/>
            <a:ext cx="5524544" cy="57150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6. Изменения (описание основных мероприятий)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071803" y="4786322"/>
            <a:ext cx="3810032" cy="57150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7. Дорожная карта (план)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638538" y="5357826"/>
            <a:ext cx="4862554" cy="57150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Aft>
                <a:spcPts val="0"/>
              </a:spcAft>
            </a:pPr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8. Критерии, показатели</a:t>
            </a:r>
          </a:p>
          <a:p>
            <a:pPr lvl="0" algn="ctr">
              <a:spcAft>
                <a:spcPts val="0"/>
              </a:spcAft>
            </a:pPr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результативности и эффективности программы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619622" y="5929330"/>
            <a:ext cx="4095784" cy="57150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9. Ресурсное обеспечение программы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7179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rgbClr val="92D050"/>
          </a:solidFill>
        </p:spPr>
        <p:txBody>
          <a:bodyPr/>
          <a:lstStyle/>
          <a:p>
            <a:r>
              <a:rPr lang="ru-RU" b="1" dirty="0" smtClean="0"/>
              <a:t>Паспорт программы</a:t>
            </a: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85918" y="1500174"/>
          <a:ext cx="5543560" cy="5191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4356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Наименование</a:t>
                      </a: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  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программы</a:t>
                      </a:r>
                      <a:endParaRPr lang="ru-RU" sz="18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Основания </a:t>
                      </a:r>
                      <a:r>
                        <a:rPr lang="ru-RU" sz="18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для</a:t>
                      </a:r>
                      <a:r>
                        <a:rPr lang="ru-RU" sz="1800" b="1" baseline="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ru-RU" sz="18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разработки </a:t>
                      </a:r>
                      <a:r>
                        <a:rPr lang="ru-RU" sz="18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программы</a:t>
                      </a:r>
                      <a:endParaRPr lang="ru-RU" sz="18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Разработчики</a:t>
                      </a:r>
                      <a:r>
                        <a:rPr lang="ru-RU" sz="1800" b="1" baseline="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ru-RU" sz="18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программы</a:t>
                      </a:r>
                      <a:endParaRPr lang="ru-RU" sz="18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Основные </a:t>
                      </a:r>
                      <a:r>
                        <a:rPr lang="ru-RU" sz="18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исполнители</a:t>
                      </a:r>
                      <a:r>
                        <a:rPr lang="ru-RU" sz="1800" b="1" baseline="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ru-RU" sz="18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программы</a:t>
                      </a:r>
                      <a:endParaRPr lang="ru-RU" sz="18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Цели программы</a:t>
                      </a:r>
                      <a:endParaRPr lang="ru-RU" sz="18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Задачи</a:t>
                      </a:r>
                      <a:endParaRPr lang="ru-RU" sz="18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Основные </a:t>
                      </a:r>
                      <a:r>
                        <a:rPr lang="ru-RU" sz="1800" b="1" baseline="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направления</a:t>
                      </a:r>
                      <a:r>
                        <a:rPr lang="ru-RU" sz="1800" b="1" baseline="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программы</a:t>
                      </a:r>
                      <a:endParaRPr lang="ru-RU" sz="18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Ожидаемые результаты</a:t>
                      </a:r>
                      <a:endParaRPr lang="ru-RU" sz="18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Сроки и этапы реализации </a:t>
                      </a:r>
                      <a:endParaRPr lang="ru-RU" sz="18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Целевая аудитория</a:t>
                      </a:r>
                      <a:endParaRPr lang="ru-RU" sz="18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Исполнители </a:t>
                      </a:r>
                      <a:r>
                        <a:rPr lang="ru-RU" sz="18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программы</a:t>
                      </a:r>
                      <a:endParaRPr lang="ru-RU" sz="18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Организация и контроль за выполнением </a:t>
                      </a:r>
                      <a:r>
                        <a:rPr lang="ru-RU" sz="18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программы</a:t>
                      </a:r>
                      <a:endParaRPr lang="ru-RU" sz="18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Соисполнители </a:t>
                      </a:r>
                      <a:r>
                        <a:rPr lang="ru-RU" sz="18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программы</a:t>
                      </a:r>
                      <a:endParaRPr lang="ru-RU" sz="18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Источники финансирования </a:t>
                      </a:r>
                      <a:r>
                        <a:rPr lang="ru-RU" sz="18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программы</a:t>
                      </a:r>
                      <a:endParaRPr lang="ru-RU" sz="18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A3CD-96F3-4B7C-9BD2-CFA16CC22B55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ru-RU" b="1" dirty="0" smtClean="0"/>
              <a:t>Нормативно-правовое обеспечение</a:t>
            </a:r>
            <a:endParaRPr lang="ru-RU" b="1" dirty="0"/>
          </a:p>
        </p:txBody>
      </p:sp>
      <p:sp>
        <p:nvSpPr>
          <p:cNvPr id="6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2900" dirty="0" smtClean="0"/>
              <a:t>1.СОГЛАШЕНИЕ О ПРЕДОСТАВЛЕНИИ СУБСИДИИ БЮДЖЕТУ КРАСНОДАРСКОГО КРАЯ ИЗ ФЕДЕРАЛЬНОГО БЮДЖЕТА… ОТ 18.02.1017 № 074-08-414.</a:t>
            </a:r>
          </a:p>
          <a:p>
            <a:pPr>
              <a:buNone/>
            </a:pPr>
            <a:r>
              <a:rPr lang="ru-RU" sz="2900" dirty="0" smtClean="0"/>
              <a:t>2.ПРИКАЗ МИНИСТЕРСТВА ОБРАЗОВАНИЯ, НАУКИ И МОЛОДЕЖНОЙ ПОЛИТИКИ  КРАСНОДАРСКОГО КРАЯ ОТ 15.03.2017 ГОДА  №1642 «О РЕАЛИЗАЦИИ МЕРОПРИЯТИЯ ГОСУДАРСТВЕННОЙ ПРОГРАММЫ КРАСНОДАРСКОГО КРАЯ «РАЗВИТИЕ ОБРАЗОВАНИЯ» в 2017 году.</a:t>
            </a:r>
          </a:p>
          <a:p>
            <a:pPr>
              <a:buNone/>
            </a:pPr>
            <a:r>
              <a:rPr lang="ru-RU" sz="2900" dirty="0" smtClean="0"/>
              <a:t>3.ПРИКАЗ ГОУ ИРО КРАСНОДАРСКОГО КРАЯ ОТ </a:t>
            </a:r>
            <a:r>
              <a:rPr lang="ru-RU" sz="2900" dirty="0"/>
              <a:t>12.04 </a:t>
            </a:r>
            <a:r>
              <a:rPr lang="ru-RU" sz="2900" dirty="0" smtClean="0"/>
              <a:t>2017 ГОДА </a:t>
            </a:r>
            <a:r>
              <a:rPr lang="ru-RU" sz="2900" dirty="0"/>
              <a:t>№</a:t>
            </a:r>
            <a:r>
              <a:rPr lang="ru-RU" sz="2900" dirty="0" smtClean="0"/>
              <a:t>61 «О РЕАЛИЗАЦИИ МЕРОПРИЯТИЯ  ГОСУДАРСТВЕННОЙ ПРОГРАММЫ КРАСНОДАРСКОГО КРАЯ «РАЗВИТИЕ ОБРАЗОВАНИЯ» В 2017 ГОДУ.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3400" b="1" dirty="0" smtClean="0"/>
              <a:t>Муниципальные документы:</a:t>
            </a:r>
          </a:p>
          <a:p>
            <a:pPr marL="514350" indent="-514350">
              <a:buAutoNum type="arabicPeriod"/>
            </a:pPr>
            <a:r>
              <a:rPr lang="ru-RU" dirty="0" smtClean="0"/>
              <a:t>Приказ УО от 12.05.2017 года № 389 «О реализации мероприятия государственной программы Краснодарского края «Развитие образования» в 2017 году в Павловском районе»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dirty="0" smtClean="0"/>
              <a:t>Приказ РИМЦ от 12.05.2017 года №116 «О проведении семинаров в рамках реализации регионального проекта «Повышение качества образования» в Павловском районе»</a:t>
            </a:r>
          </a:p>
          <a:p>
            <a:pPr marL="514350" indent="-514350">
              <a:buNone/>
            </a:pPr>
            <a:endParaRPr lang="ru-RU" dirty="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A3CD-96F3-4B7C-9BD2-CFA16CC22B55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rgbClr val="92D050"/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>Образовательный аудит актуального состояния школы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5" y="1571612"/>
            <a:ext cx="9001156" cy="13573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000" b="1" u="sng" dirty="0" smtClean="0">
                <a:latin typeface="Arial Narrow" pitchFamily="34" charset="0"/>
              </a:rPr>
              <a:t>Проводится</a:t>
            </a:r>
            <a:endParaRPr lang="ru-RU" sz="3000" dirty="0" smtClean="0">
              <a:latin typeface="Arial Narrow" pitchFamily="34" charset="0"/>
            </a:endParaRPr>
          </a:p>
          <a:p>
            <a:pPr>
              <a:buFontTx/>
              <a:buChar char="-"/>
            </a:pPr>
            <a:r>
              <a:rPr lang="ru-RU" sz="2000" dirty="0" smtClean="0">
                <a:latin typeface="Arial Narrow" pitchFamily="34" charset="0"/>
              </a:rPr>
              <a:t>самодиагностика </a:t>
            </a:r>
          </a:p>
          <a:p>
            <a:pPr>
              <a:buFontTx/>
              <a:buChar char="-"/>
            </a:pPr>
            <a:r>
              <a:rPr lang="ru-RU" sz="2000" dirty="0" smtClean="0">
                <a:latin typeface="Arial Narrow" pitchFamily="34" charset="0"/>
              </a:rPr>
              <a:t>определение благополучных и проблемных зон в жизни школы. </a:t>
            </a:r>
            <a:endParaRPr lang="ru-RU" sz="2000" dirty="0">
              <a:latin typeface="Arial Narrow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4" y="3305070"/>
          <a:ext cx="8786874" cy="3338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28694"/>
                <a:gridCol w="2286016"/>
                <a:gridCol w="5572164"/>
              </a:tblGrid>
              <a:tr h="214314">
                <a:tc>
                  <a:txBody>
                    <a:bodyPr/>
                    <a:lstStyle/>
                    <a:p>
                      <a:pPr algn="ctr"/>
                      <a:r>
                        <a:rPr lang="ru-RU" sz="1800" b="1" baseline="0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Уровень</a:t>
                      </a: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baseline="0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Качественная оценка</a:t>
                      </a: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baseline="0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Характеристика оценки 		</a:t>
                      </a:r>
                    </a:p>
                  </a:txBody>
                  <a:tcPr marL="36000" marR="36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неудовлетворительно 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r>
                        <a:rPr lang="ru-RU" sz="1800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Элементы отсутствуют в практике, явно слабые стороны 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2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слабо 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r>
                        <a:rPr lang="ru-RU" sz="1800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Элементы декларируются, но не работают в должной степени; слабость в важных областях деятельности школы 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3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адекватно 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r>
                        <a:rPr lang="ru-RU" sz="1800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В целом элементы работают, но есть значительные недочеты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4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хорошо 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r>
                        <a:rPr lang="ru-RU" sz="1800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В целом элементы успешно реализуются, но есть аспекты, требующие улучшения 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5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очень хорошо 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r>
                        <a:rPr lang="ru-RU" sz="1800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Элементы являются сильными компонентами образовательной системы, дающие устойчивые результаты 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6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отлично 	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r>
                        <a:rPr lang="ru-RU" sz="1800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Отличные достижения во всех аспектах 	</a:t>
                      </a:r>
                    </a:p>
                  </a:txBody>
                  <a:tcPr marL="36000" marR="36000" marT="36000" marB="36000"/>
                </a:tc>
              </a:tr>
            </a:tbl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A3CD-96F3-4B7C-9BD2-CFA16CC22B55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rgbClr val="92D050"/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hlinkClick r:id="rId4" action="ppaction://hlinkfile"/>
              </a:rPr>
              <a:t>Карта оценки состояния образовательной системы </a:t>
            </a:r>
            <a:endParaRPr lang="ru-RU" b="1" dirty="0">
              <a:hlinkClick r:id="rId4" action="ppaction://hlinkfile"/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071671" y="1397000"/>
          <a:ext cx="4714908" cy="5461000"/>
        </p:xfrm>
        <a:graphic>
          <a:graphicData uri="http://schemas.openxmlformats.org/presentationml/2006/ole">
            <p:oleObj spid="_x0000_s1026" name="Документ" r:id="rId5" imgW="6083473" imgH="9480623" progId="Word.Document.12">
              <p:embed/>
            </p:oleObj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A3CD-96F3-4B7C-9BD2-CFA16CC22B55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631</TotalTime>
  <Words>3644</Words>
  <Application>Microsoft Office PowerPoint</Application>
  <PresentationFormat>Экран (4:3)</PresentationFormat>
  <Paragraphs>424</Paragraphs>
  <Slides>33</Slides>
  <Notes>4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5" baseType="lpstr">
      <vt:lpstr>Тема Office</vt:lpstr>
      <vt:lpstr>Документ</vt:lpstr>
      <vt:lpstr>Моделирование муниципальной программы поддержки школ и школьной программы перехода в эффективный режим функционирования и развития учреждения</vt:lpstr>
      <vt:lpstr>Повестка семинара</vt:lpstr>
      <vt:lpstr>ЧТО ТАКОЕ ЭФФЕКТИВНАЯ ШКОЛА? </vt:lpstr>
      <vt:lpstr>Разница программ</vt:lpstr>
      <vt:lpstr>Слайд 5</vt:lpstr>
      <vt:lpstr>Паспорт программы</vt:lpstr>
      <vt:lpstr>Нормативно-правовое обеспечение</vt:lpstr>
      <vt:lpstr>Образовательный аудит актуального состояния школы</vt:lpstr>
      <vt:lpstr>Карта оценки состояния образовательной системы </vt:lpstr>
      <vt:lpstr>Цель и задачи краевой программы</vt:lpstr>
      <vt:lpstr>Цель программы (пример)</vt:lpstr>
      <vt:lpstr>Слайд 12</vt:lpstr>
      <vt:lpstr>Ожидаемые результаты реализации Программы </vt:lpstr>
      <vt:lpstr>SWOT-анализ </vt:lpstr>
      <vt:lpstr>Угрозы перемен </vt:lpstr>
      <vt:lpstr>Слайд 16</vt:lpstr>
      <vt:lpstr>Модель качества образования (австрийский подход)</vt:lpstr>
      <vt:lpstr>Модель качества образования (австрийский подход)</vt:lpstr>
      <vt:lpstr>Модель качества образования (австрийский подход)</vt:lpstr>
      <vt:lpstr>Модель качества образования (австрийский подход)</vt:lpstr>
      <vt:lpstr>Модель качества образования (австрийский подход)</vt:lpstr>
      <vt:lpstr>Модель качества образования (австрийский подход)</vt:lpstr>
      <vt:lpstr>План реализации подпрограммы</vt:lpstr>
      <vt:lpstr>Слайд 24</vt:lpstr>
      <vt:lpstr>Слайд 25</vt:lpstr>
      <vt:lpstr>Сроки реализации Программы и ожидаемые результаты</vt:lpstr>
      <vt:lpstr>Сроки реализации Программы и ожидаемые результаты</vt:lpstr>
      <vt:lpstr>Сроки реализации Программы и ожидаемые результаты</vt:lpstr>
      <vt:lpstr>Сроки реализации Программы и ожидаемые результаты</vt:lpstr>
      <vt:lpstr>Критерии и показатели результативности и эффективности школьных программ поддержки</vt:lpstr>
      <vt:lpstr>Критерии и показатели результативности и эффективности школьных программ поддержки</vt:lpstr>
      <vt:lpstr>Ресурсы </vt:lpstr>
      <vt:lpstr>Экспертиза программы</vt:lpstr>
    </vt:vector>
  </TitlesOfParts>
  <Company>admin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8</cp:revision>
  <dcterms:created xsi:type="dcterms:W3CDTF">2017-05-17T18:24:08Z</dcterms:created>
  <dcterms:modified xsi:type="dcterms:W3CDTF">2017-05-19T07:31:54Z</dcterms:modified>
</cp:coreProperties>
</file>