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7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8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9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20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21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22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23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4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25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6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27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8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9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theme/theme30.xml" ContentType="application/vnd.openxmlformats-officedocument.theme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31.xml" ContentType="application/vnd.openxmlformats-officedocument.theme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theme/theme32.xml" ContentType="application/vnd.openxmlformats-officedocument.theme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theme/theme33.xml" ContentType="application/vnd.openxmlformats-officedocument.theme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theme/theme34.xml" ContentType="application/vnd.openxmlformats-officedocument.theme+xml"/>
  <Override PartName="/ppt/theme/theme3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31" r:id="rId17"/>
    <p:sldMasterId id="2147483836" r:id="rId18"/>
    <p:sldMasterId id="2147483841" r:id="rId19"/>
    <p:sldMasterId id="2147483846" r:id="rId20"/>
    <p:sldMasterId id="2147483851" r:id="rId21"/>
    <p:sldMasterId id="2147483856" r:id="rId22"/>
    <p:sldMasterId id="2147483928" r:id="rId23"/>
    <p:sldMasterId id="2147483940" r:id="rId24"/>
    <p:sldMasterId id="2147483955" r:id="rId25"/>
    <p:sldMasterId id="2147483967" r:id="rId26"/>
    <p:sldMasterId id="2147483979" r:id="rId27"/>
    <p:sldMasterId id="2147483991" r:id="rId28"/>
    <p:sldMasterId id="2147484003" r:id="rId29"/>
    <p:sldMasterId id="2147484015" r:id="rId30"/>
    <p:sldMasterId id="2147484041" r:id="rId31"/>
    <p:sldMasterId id="2147484054" r:id="rId32"/>
    <p:sldMasterId id="2147484080" r:id="rId33"/>
    <p:sldMasterId id="2147484106" r:id="rId34"/>
  </p:sldMasterIdLst>
  <p:notesMasterIdLst>
    <p:notesMasterId r:id="rId110"/>
  </p:notesMasterIdLst>
  <p:sldIdLst>
    <p:sldId id="256" r:id="rId35"/>
    <p:sldId id="257" r:id="rId36"/>
    <p:sldId id="258" r:id="rId37"/>
    <p:sldId id="259" r:id="rId38"/>
    <p:sldId id="260" r:id="rId39"/>
    <p:sldId id="261" r:id="rId40"/>
    <p:sldId id="262" r:id="rId41"/>
    <p:sldId id="263" r:id="rId42"/>
    <p:sldId id="264" r:id="rId43"/>
    <p:sldId id="265" r:id="rId44"/>
    <p:sldId id="266" r:id="rId45"/>
    <p:sldId id="267" r:id="rId46"/>
    <p:sldId id="268" r:id="rId47"/>
    <p:sldId id="269" r:id="rId48"/>
    <p:sldId id="270" r:id="rId49"/>
    <p:sldId id="271" r:id="rId50"/>
    <p:sldId id="272" r:id="rId51"/>
    <p:sldId id="273" r:id="rId52"/>
    <p:sldId id="274" r:id="rId53"/>
    <p:sldId id="275" r:id="rId54"/>
    <p:sldId id="276" r:id="rId55"/>
    <p:sldId id="277" r:id="rId56"/>
    <p:sldId id="278" r:id="rId57"/>
    <p:sldId id="279" r:id="rId58"/>
    <p:sldId id="281" r:id="rId59"/>
    <p:sldId id="282" r:id="rId60"/>
    <p:sldId id="283" r:id="rId61"/>
    <p:sldId id="284" r:id="rId62"/>
    <p:sldId id="285" r:id="rId63"/>
    <p:sldId id="286" r:id="rId64"/>
    <p:sldId id="287" r:id="rId65"/>
    <p:sldId id="288" r:id="rId66"/>
    <p:sldId id="289" r:id="rId67"/>
    <p:sldId id="290" r:id="rId68"/>
    <p:sldId id="322" r:id="rId69"/>
    <p:sldId id="291" r:id="rId70"/>
    <p:sldId id="292" r:id="rId71"/>
    <p:sldId id="293" r:id="rId72"/>
    <p:sldId id="294" r:id="rId73"/>
    <p:sldId id="295" r:id="rId74"/>
    <p:sldId id="296" r:id="rId75"/>
    <p:sldId id="297" r:id="rId76"/>
    <p:sldId id="298" r:id="rId77"/>
    <p:sldId id="299" r:id="rId78"/>
    <p:sldId id="301" r:id="rId79"/>
    <p:sldId id="302" r:id="rId80"/>
    <p:sldId id="303" r:id="rId81"/>
    <p:sldId id="304" r:id="rId82"/>
    <p:sldId id="305" r:id="rId83"/>
    <p:sldId id="306" r:id="rId84"/>
    <p:sldId id="307" r:id="rId85"/>
    <p:sldId id="313" r:id="rId86"/>
    <p:sldId id="314" r:id="rId87"/>
    <p:sldId id="316" r:id="rId88"/>
    <p:sldId id="317" r:id="rId89"/>
    <p:sldId id="318" r:id="rId90"/>
    <p:sldId id="319" r:id="rId91"/>
    <p:sldId id="320" r:id="rId92"/>
    <p:sldId id="329" r:id="rId93"/>
    <p:sldId id="326" r:id="rId94"/>
    <p:sldId id="328" r:id="rId95"/>
    <p:sldId id="325" r:id="rId96"/>
    <p:sldId id="327" r:id="rId97"/>
    <p:sldId id="321" r:id="rId98"/>
    <p:sldId id="323" r:id="rId99"/>
    <p:sldId id="300" r:id="rId100"/>
    <p:sldId id="324" r:id="rId101"/>
    <p:sldId id="330" r:id="rId102"/>
    <p:sldId id="333" r:id="rId103"/>
    <p:sldId id="335" r:id="rId104"/>
    <p:sldId id="336" r:id="rId105"/>
    <p:sldId id="338" r:id="rId106"/>
    <p:sldId id="340" r:id="rId107"/>
    <p:sldId id="341" r:id="rId108"/>
    <p:sldId id="332" r:id="rId109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AD753D1-29DC-45CC-A065-13E0AAC804C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322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1"/>
            <p14:sldId id="302"/>
            <p14:sldId id="303"/>
            <p14:sldId id="304"/>
            <p14:sldId id="305"/>
            <p14:sldId id="306"/>
            <p14:sldId id="307"/>
          </p14:sldIdLst>
        </p14:section>
        <p14:section name="Раздел без заголовка" id="{A2DC5247-0677-4205-B88B-4A5763A9DB7A}">
          <p14:sldIdLst>
            <p14:sldId id="313"/>
            <p14:sldId id="314"/>
            <p14:sldId id="316"/>
            <p14:sldId id="317"/>
            <p14:sldId id="318"/>
            <p14:sldId id="319"/>
            <p14:sldId id="320"/>
            <p14:sldId id="329"/>
            <p14:sldId id="326"/>
            <p14:sldId id="328"/>
            <p14:sldId id="325"/>
            <p14:sldId id="327"/>
            <p14:sldId id="321"/>
            <p14:sldId id="323"/>
            <p14:sldId id="300"/>
            <p14:sldId id="324"/>
            <p14:sldId id="330"/>
            <p14:sldId id="333"/>
            <p14:sldId id="335"/>
            <p14:sldId id="336"/>
            <p14:sldId id="338"/>
            <p14:sldId id="340"/>
            <p14:sldId id="341"/>
            <p14:sldId id="3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8.xml"/><Relationship Id="rId47" Type="http://schemas.openxmlformats.org/officeDocument/2006/relationships/slide" Target="slides/slide13.xml"/><Relationship Id="rId63" Type="http://schemas.openxmlformats.org/officeDocument/2006/relationships/slide" Target="slides/slide29.xml"/><Relationship Id="rId68" Type="http://schemas.openxmlformats.org/officeDocument/2006/relationships/slide" Target="slides/slide34.xml"/><Relationship Id="rId84" Type="http://schemas.openxmlformats.org/officeDocument/2006/relationships/slide" Target="slides/slide50.xml"/><Relationship Id="rId89" Type="http://schemas.openxmlformats.org/officeDocument/2006/relationships/slide" Target="slides/slide55.xml"/><Relationship Id="rId1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7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slide" Target="slides/slide11.xml"/><Relationship Id="rId53" Type="http://schemas.openxmlformats.org/officeDocument/2006/relationships/slide" Target="slides/slide19.xml"/><Relationship Id="rId58" Type="http://schemas.openxmlformats.org/officeDocument/2006/relationships/slide" Target="slides/slide24.xml"/><Relationship Id="rId66" Type="http://schemas.openxmlformats.org/officeDocument/2006/relationships/slide" Target="slides/slide32.xml"/><Relationship Id="rId74" Type="http://schemas.openxmlformats.org/officeDocument/2006/relationships/slide" Target="slides/slide40.xml"/><Relationship Id="rId79" Type="http://schemas.openxmlformats.org/officeDocument/2006/relationships/slide" Target="slides/slide45.xml"/><Relationship Id="rId87" Type="http://schemas.openxmlformats.org/officeDocument/2006/relationships/slide" Target="slides/slide53.xml"/><Relationship Id="rId102" Type="http://schemas.openxmlformats.org/officeDocument/2006/relationships/slide" Target="slides/slide68.xml"/><Relationship Id="rId11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7.xml"/><Relationship Id="rId82" Type="http://schemas.openxmlformats.org/officeDocument/2006/relationships/slide" Target="slides/slide48.xml"/><Relationship Id="rId90" Type="http://schemas.openxmlformats.org/officeDocument/2006/relationships/slide" Target="slides/slide56.xml"/><Relationship Id="rId95" Type="http://schemas.openxmlformats.org/officeDocument/2006/relationships/slide" Target="slides/slide6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1.xml"/><Relationship Id="rId43" Type="http://schemas.openxmlformats.org/officeDocument/2006/relationships/slide" Target="slides/slide9.xml"/><Relationship Id="rId48" Type="http://schemas.openxmlformats.org/officeDocument/2006/relationships/slide" Target="slides/slide14.xml"/><Relationship Id="rId56" Type="http://schemas.openxmlformats.org/officeDocument/2006/relationships/slide" Target="slides/slide22.xml"/><Relationship Id="rId64" Type="http://schemas.openxmlformats.org/officeDocument/2006/relationships/slide" Target="slides/slide30.xml"/><Relationship Id="rId69" Type="http://schemas.openxmlformats.org/officeDocument/2006/relationships/slide" Target="slides/slide35.xml"/><Relationship Id="rId77" Type="http://schemas.openxmlformats.org/officeDocument/2006/relationships/slide" Target="slides/slide43.xml"/><Relationship Id="rId100" Type="http://schemas.openxmlformats.org/officeDocument/2006/relationships/slide" Target="slides/slide66.xml"/><Relationship Id="rId105" Type="http://schemas.openxmlformats.org/officeDocument/2006/relationships/slide" Target="slides/slide71.xml"/><Relationship Id="rId11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7.xml"/><Relationship Id="rId72" Type="http://schemas.openxmlformats.org/officeDocument/2006/relationships/slide" Target="slides/slide38.xml"/><Relationship Id="rId80" Type="http://schemas.openxmlformats.org/officeDocument/2006/relationships/slide" Target="slides/slide46.xml"/><Relationship Id="rId85" Type="http://schemas.openxmlformats.org/officeDocument/2006/relationships/slide" Target="slides/slide51.xml"/><Relationship Id="rId93" Type="http://schemas.openxmlformats.org/officeDocument/2006/relationships/slide" Target="slides/slide59.xml"/><Relationship Id="rId98" Type="http://schemas.openxmlformats.org/officeDocument/2006/relationships/slide" Target="slides/slide6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4.xml"/><Relationship Id="rId46" Type="http://schemas.openxmlformats.org/officeDocument/2006/relationships/slide" Target="slides/slide12.xml"/><Relationship Id="rId59" Type="http://schemas.openxmlformats.org/officeDocument/2006/relationships/slide" Target="slides/slide25.xml"/><Relationship Id="rId67" Type="http://schemas.openxmlformats.org/officeDocument/2006/relationships/slide" Target="slides/slide33.xml"/><Relationship Id="rId103" Type="http://schemas.openxmlformats.org/officeDocument/2006/relationships/slide" Target="slides/slide69.xml"/><Relationship Id="rId108" Type="http://schemas.openxmlformats.org/officeDocument/2006/relationships/slide" Target="slides/slide7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7.xml"/><Relationship Id="rId54" Type="http://schemas.openxmlformats.org/officeDocument/2006/relationships/slide" Target="slides/slide20.xml"/><Relationship Id="rId62" Type="http://schemas.openxmlformats.org/officeDocument/2006/relationships/slide" Target="slides/slide28.xml"/><Relationship Id="rId70" Type="http://schemas.openxmlformats.org/officeDocument/2006/relationships/slide" Target="slides/slide36.xml"/><Relationship Id="rId75" Type="http://schemas.openxmlformats.org/officeDocument/2006/relationships/slide" Target="slides/slide41.xml"/><Relationship Id="rId83" Type="http://schemas.openxmlformats.org/officeDocument/2006/relationships/slide" Target="slides/slide49.xml"/><Relationship Id="rId88" Type="http://schemas.openxmlformats.org/officeDocument/2006/relationships/slide" Target="slides/slide54.xml"/><Relationship Id="rId91" Type="http://schemas.openxmlformats.org/officeDocument/2006/relationships/slide" Target="slides/slide57.xml"/><Relationship Id="rId96" Type="http://schemas.openxmlformats.org/officeDocument/2006/relationships/slide" Target="slides/slide62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2.xml"/><Relationship Id="rId49" Type="http://schemas.openxmlformats.org/officeDocument/2006/relationships/slide" Target="slides/slide15.xml"/><Relationship Id="rId57" Type="http://schemas.openxmlformats.org/officeDocument/2006/relationships/slide" Target="slides/slide23.xml"/><Relationship Id="rId106" Type="http://schemas.openxmlformats.org/officeDocument/2006/relationships/slide" Target="slides/slide72.xml"/><Relationship Id="rId114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0.xml"/><Relationship Id="rId52" Type="http://schemas.openxmlformats.org/officeDocument/2006/relationships/slide" Target="slides/slide18.xml"/><Relationship Id="rId60" Type="http://schemas.openxmlformats.org/officeDocument/2006/relationships/slide" Target="slides/slide26.xml"/><Relationship Id="rId65" Type="http://schemas.openxmlformats.org/officeDocument/2006/relationships/slide" Target="slides/slide31.xml"/><Relationship Id="rId73" Type="http://schemas.openxmlformats.org/officeDocument/2006/relationships/slide" Target="slides/slide39.xml"/><Relationship Id="rId78" Type="http://schemas.openxmlformats.org/officeDocument/2006/relationships/slide" Target="slides/slide44.xml"/><Relationship Id="rId81" Type="http://schemas.openxmlformats.org/officeDocument/2006/relationships/slide" Target="slides/slide47.xml"/><Relationship Id="rId86" Type="http://schemas.openxmlformats.org/officeDocument/2006/relationships/slide" Target="slides/slide52.xml"/><Relationship Id="rId94" Type="http://schemas.openxmlformats.org/officeDocument/2006/relationships/slide" Target="slides/slide60.xml"/><Relationship Id="rId99" Type="http://schemas.openxmlformats.org/officeDocument/2006/relationships/slide" Target="slides/slide65.xml"/><Relationship Id="rId101" Type="http://schemas.openxmlformats.org/officeDocument/2006/relationships/slide" Target="slides/slide6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5.xml"/><Relationship Id="rId109" Type="http://schemas.openxmlformats.org/officeDocument/2006/relationships/slide" Target="slides/slide75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6.xml"/><Relationship Id="rId55" Type="http://schemas.openxmlformats.org/officeDocument/2006/relationships/slide" Target="slides/slide21.xml"/><Relationship Id="rId76" Type="http://schemas.openxmlformats.org/officeDocument/2006/relationships/slide" Target="slides/slide42.xml"/><Relationship Id="rId97" Type="http://schemas.openxmlformats.org/officeDocument/2006/relationships/slide" Target="slides/slide63.xml"/><Relationship Id="rId104" Type="http://schemas.openxmlformats.org/officeDocument/2006/relationships/slide" Target="slides/slide7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7.xml"/><Relationship Id="rId92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1.3\public\public\&#1050;&#1072;&#1073;.202-&#1086;&#1090;&#1076;&#1077;&#1083;%20&#1057;&#1055;&#1054;&#1050;&#1054;\4_&#1052;&#1080;&#1093;&#1077;&#1077;&#1074;&#1072;%20&#1052;.&#1057;\&#1054;&#1043;&#1069;\&#1054;&#1043;&#1069;%20&#1074;%202017%20&#1075;&#1086;&#1076;&#1091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1.3\public\public\&#1050;&#1072;&#1073;.202-&#1086;&#1090;&#1076;&#1077;&#1083;%20&#1057;&#1055;&#1054;&#1050;&#1054;\4_&#1052;&#1080;&#1093;&#1077;&#1077;&#1074;&#1072;%20&#1052;.&#1057;\&#1054;&#1043;&#1069;\&#1054;&#1043;&#1069;%20&#1074;%202017%20&#1075;&#1086;&#1076;&#1091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1.3\public\public\&#1050;&#1072;&#1073;.202-&#1086;&#1090;&#1076;&#1077;&#1083;%20&#1057;&#1055;&#1054;&#1050;&#1054;\4_&#1052;&#1080;&#1093;&#1077;&#1077;&#1074;&#1072;%20&#1052;.&#1057;\&#1054;&#1043;&#1069;\&#1054;&#1043;&#1069;%20&#1074;%202017%20&#1075;&#1086;&#1076;&#1091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1.3\public\public\&#1050;&#1072;&#1073;.202-&#1086;&#1090;&#1076;&#1077;&#1083;%20&#1057;&#1055;&#1054;&#1050;&#1054;\4_&#1052;&#1080;&#1093;&#1077;&#1077;&#1074;&#1072;%20&#1052;.&#1057;\&#1054;&#1043;&#1069;\&#1054;&#1043;&#1069;%20&#1074;%202017%20&#1075;&#1086;&#1076;&#1091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3\public\public\&#1050;&#1072;&#1073;.202-&#1086;&#1090;&#1076;&#1077;&#1083;%20&#1057;&#1055;&#1054;&#1050;&#1054;\4_&#1052;&#1080;&#1093;&#1077;&#1077;&#1074;&#1072;%20&#1052;.&#1057;\&#1054;&#1043;&#1069;\&#1054;&#1043;&#1069;%20&#1074;%202017%20&#1075;&#1086;&#1076;&#1091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61242344706922"/>
          <c:y val="3.4508477459411893E-2"/>
          <c:w val="0.80055008748906376"/>
          <c:h val="0.754718377587972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'[ОГЭ в 2017 году.xlsx]8'!$A$3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96F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году.xlsx]8'!$B$2:$C$2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году.xlsx]8'!$B$3:$C$3</c:f>
              <c:numCache>
                <c:formatCode>General</c:formatCode>
                <c:ptCount val="2"/>
                <c:pt idx="0">
                  <c:v>96.9</c:v>
                </c:pt>
                <c:pt idx="1">
                  <c:v>93.1</c:v>
                </c:pt>
              </c:numCache>
            </c:numRef>
          </c:val>
        </c:ser>
        <c:ser>
          <c:idx val="1"/>
          <c:order val="1"/>
          <c:tx>
            <c:strRef>
              <c:f>'[ОГЭ в 2017 году.xlsx]8'!$A$4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году.xlsx]8'!$B$2:$C$2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году.xlsx]8'!$B$4:$C$4</c:f>
              <c:numCache>
                <c:formatCode>General</c:formatCode>
                <c:ptCount val="2"/>
                <c:pt idx="0">
                  <c:v>96.7</c:v>
                </c:pt>
                <c:pt idx="1">
                  <c:v>93.7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5735272"/>
        <c:axId val="308533408"/>
      </c:barChart>
      <c:catAx>
        <c:axId val="305735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33408"/>
        <c:crosses val="autoZero"/>
        <c:auto val="1"/>
        <c:lblAlgn val="ctr"/>
        <c:lblOffset val="100"/>
        <c:noMultiLvlLbl val="0"/>
      </c:catAx>
      <c:valAx>
        <c:axId val="30853340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5735272"/>
        <c:crosses val="autoZero"/>
        <c:crossBetween val="between"/>
        <c:majorUnit val="10"/>
        <c:minorUnit val="5"/>
      </c:valAx>
      <c:spPr>
        <a:solidFill>
          <a:schemeClr val="bg1"/>
        </a:solidFill>
        <a:ln>
          <a:solidFill>
            <a:schemeClr val="bg1">
              <a:lumMod val="6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37317431176025329"/>
          <c:y val="0.90003740874657112"/>
          <c:w val="0.27207376280037532"/>
          <c:h val="7.5001588725226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880142935427082E-2"/>
          <c:y val="3.1702062519839182E-2"/>
          <c:w val="0.91231323696478261"/>
          <c:h val="0.73441083047371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'[ОГЭ в 2017 году.xlsx]9'!$A$7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96F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году.xlsx]9'!$B$6:$C$6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году.xlsx]9'!$B$7:$C$7</c:f>
              <c:numCache>
                <c:formatCode>General</c:formatCode>
                <c:ptCount val="2"/>
                <c:pt idx="0">
                  <c:v>61.4</c:v>
                </c:pt>
                <c:pt idx="1">
                  <c:v>64.5</c:v>
                </c:pt>
              </c:numCache>
            </c:numRef>
          </c:val>
        </c:ser>
        <c:ser>
          <c:idx val="1"/>
          <c:order val="1"/>
          <c:tx>
            <c:strRef>
              <c:f>'[ОГЭ в 2017 году.xlsx]9'!$A$8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году.xlsx]9'!$B$6:$C$6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году.xlsx]9'!$B$8:$C$8</c:f>
              <c:numCache>
                <c:formatCode>General</c:formatCode>
                <c:ptCount val="2"/>
                <c:pt idx="0">
                  <c:v>63.5</c:v>
                </c:pt>
                <c:pt idx="1">
                  <c:v>64.2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534584"/>
        <c:axId val="308527920"/>
      </c:barChart>
      <c:catAx>
        <c:axId val="30853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27920"/>
        <c:crosses val="autoZero"/>
        <c:auto val="1"/>
        <c:lblAlgn val="ctr"/>
        <c:lblOffset val="100"/>
        <c:noMultiLvlLbl val="0"/>
      </c:catAx>
      <c:valAx>
        <c:axId val="30852792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34584"/>
        <c:crosses val="autoZero"/>
        <c:crossBetween val="between"/>
      </c:valAx>
      <c:spPr>
        <a:solidFill>
          <a:schemeClr val="bg1"/>
        </a:solidFill>
        <a:ln>
          <a:solidFill>
            <a:schemeClr val="bg1"/>
          </a:solidFill>
        </a:ln>
        <a:effectLst/>
      </c:spPr>
    </c:plotArea>
    <c:legend>
      <c:legendPos val="b"/>
      <c:layout>
        <c:manualLayout>
          <c:xMode val="edge"/>
          <c:yMode val="edge"/>
          <c:x val="0.37905660867861968"/>
          <c:y val="0.87795353508258311"/>
          <c:w val="0.29135153336096187"/>
          <c:h val="6.258334748264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aseline="0">
          <a:solidFill>
            <a:schemeClr val="tx1"/>
          </a:solidFill>
          <a:latin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98715245736579E-2"/>
          <c:y val="3.7828831619294748E-2"/>
          <c:w val="0.80787374430615488"/>
          <c:h val="0.73306495028219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'[ОГЭ в 2017 году.xlsx]10'!$A$3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году.xlsx]10'!$B$2:$C$2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году.xlsx]10'!$B$3:$C$3</c:f>
              <c:numCache>
                <c:formatCode>0.0</c:formatCode>
                <c:ptCount val="2"/>
                <c:pt idx="0" formatCode="General">
                  <c:v>28.5</c:v>
                </c:pt>
                <c:pt idx="1">
                  <c:v>16.100000000000001</c:v>
                </c:pt>
              </c:numCache>
            </c:numRef>
          </c:val>
        </c:ser>
        <c:ser>
          <c:idx val="1"/>
          <c:order val="1"/>
          <c:tx>
            <c:strRef>
              <c:f>'[ОГЭ в 2017 году.xlsx]10'!$A$4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году.xlsx]10'!$B$2:$C$2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году.xlsx]10'!$B$4:$C$4</c:f>
              <c:numCache>
                <c:formatCode>#\ ##0.0</c:formatCode>
                <c:ptCount val="2"/>
                <c:pt idx="0" formatCode="0.0">
                  <c:v>28.8</c:v>
                </c:pt>
                <c:pt idx="1">
                  <c:v>16.100000000000001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529096"/>
        <c:axId val="308528704"/>
      </c:barChart>
      <c:catAx>
        <c:axId val="308529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28704"/>
        <c:crosses val="autoZero"/>
        <c:auto val="1"/>
        <c:lblAlgn val="ctr"/>
        <c:lblOffset val="100"/>
        <c:noMultiLvlLbl val="0"/>
      </c:catAx>
      <c:valAx>
        <c:axId val="308528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29096"/>
        <c:crosses val="autoZero"/>
        <c:crossBetween val="between"/>
      </c:valAx>
      <c:spPr>
        <a:solidFill>
          <a:schemeClr val="bg1"/>
        </a:solidFill>
        <a:ln>
          <a:solidFill>
            <a:schemeClr val="bg1"/>
          </a:solidFill>
        </a:ln>
        <a:effectLst/>
      </c:spPr>
    </c:plotArea>
    <c:legend>
      <c:legendPos val="b"/>
      <c:layout>
        <c:manualLayout>
          <c:xMode val="edge"/>
          <c:yMode val="edge"/>
          <c:x val="0.34936949927795691"/>
          <c:y val="0.89651987174614489"/>
          <c:w val="0.24404527559055131"/>
          <c:h val="9.78467310914556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002304061853922E-2"/>
          <c:y val="3.818084985848099E-2"/>
          <c:w val="0.90516660780169389"/>
          <c:h val="0.73078217785472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'[ОГЭ в 2017 году.xlsx]11'!$A$3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году.xlsx]11'!$B$2:$C$2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году.xlsx]11'!$B$3:$C$3</c:f>
              <c:numCache>
                <c:formatCode>0.0</c:formatCode>
                <c:ptCount val="2"/>
                <c:pt idx="0" formatCode="General">
                  <c:v>3.1</c:v>
                </c:pt>
                <c:pt idx="1">
                  <c:v>6.9</c:v>
                </c:pt>
              </c:numCache>
            </c:numRef>
          </c:val>
        </c:ser>
        <c:ser>
          <c:idx val="1"/>
          <c:order val="1"/>
          <c:tx>
            <c:strRef>
              <c:f>'[ОГЭ в 2017 году.xlsx]11'!$A$4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'[ОГЭ в 2017 году.xlsx]11'!$B$2:$C$2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'[ОГЭ в 2017 году.xlsx]11'!$B$4:$C$4</c:f>
              <c:numCache>
                <c:formatCode>#\ ##0.0</c:formatCode>
                <c:ptCount val="2"/>
                <c:pt idx="0" formatCode="0.0">
                  <c:v>3.3</c:v>
                </c:pt>
                <c:pt idx="1">
                  <c:v>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532624"/>
        <c:axId val="308529880"/>
      </c:barChart>
      <c:catAx>
        <c:axId val="30853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29880"/>
        <c:crosses val="autoZero"/>
        <c:auto val="1"/>
        <c:lblAlgn val="ctr"/>
        <c:lblOffset val="100"/>
        <c:noMultiLvlLbl val="0"/>
      </c:catAx>
      <c:valAx>
        <c:axId val="308529880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32624"/>
        <c:crosses val="autoZero"/>
        <c:crossBetween val="between"/>
        <c:majorUnit val="2"/>
      </c:valAx>
      <c:spPr>
        <a:solidFill>
          <a:schemeClr val="bg1"/>
        </a:solidFill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Усвоение ГОС (%)</c:v>
          </c:tx>
          <c:spPr>
            <a:solidFill>
              <a:srgbClr val="B96F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'C:\Мои документы\Основной период\6.СТАТИСТИКА, ИНФОРМАЦИЯ\[предметы по выбору.xls]Лист3'!$A$7:$A$17</c:f>
              <c:strCache>
                <c:ptCount val="11"/>
                <c:pt idx="0">
                  <c:v>Обществознание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Физика</c:v>
                </c:pt>
                <c:pt idx="5">
                  <c:v>Химия</c:v>
                </c:pt>
                <c:pt idx="6">
                  <c:v>История</c:v>
                </c:pt>
                <c:pt idx="7">
                  <c:v>Литература</c:v>
                </c:pt>
                <c:pt idx="8">
                  <c:v>Английский язык</c:v>
                </c:pt>
                <c:pt idx="9">
                  <c:v>Немецкий язык</c:v>
                </c:pt>
                <c:pt idx="10">
                  <c:v>Французский язык</c:v>
                </c:pt>
              </c:strCache>
            </c:strRef>
          </c:cat>
          <c:val>
            <c:numRef>
              <c:f>'C:\Мои документы\Основной период\6.СТАТИСТИКА, ИНФОРМАЦИЯ\[предметы по выбору.xls]Лист3'!$B$7:$B$17</c:f>
              <c:numCache>
                <c:formatCode>General</c:formatCode>
                <c:ptCount val="11"/>
                <c:pt idx="0">
                  <c:v>99.5</c:v>
                </c:pt>
                <c:pt idx="1">
                  <c:v>99.4</c:v>
                </c:pt>
                <c:pt idx="2">
                  <c:v>99.3</c:v>
                </c:pt>
                <c:pt idx="3">
                  <c:v>98.9</c:v>
                </c:pt>
                <c:pt idx="4">
                  <c:v>99.4</c:v>
                </c:pt>
                <c:pt idx="5">
                  <c:v>96.8</c:v>
                </c:pt>
                <c:pt idx="6">
                  <c:v>97.9</c:v>
                </c:pt>
                <c:pt idx="7">
                  <c:v>98.9</c:v>
                </c:pt>
                <c:pt idx="8">
                  <c:v>99.6</c:v>
                </c:pt>
                <c:pt idx="9">
                  <c:v>100</c:v>
                </c:pt>
                <c:pt idx="10">
                  <c:v>100</c:v>
                </c:pt>
              </c:numCache>
            </c:numRef>
          </c:val>
        </c:ser>
        <c:ser>
          <c:idx val="1"/>
          <c:order val="1"/>
          <c:tx>
            <c:v>Доля отметок "4" и "5" (%)</c:v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00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'C:\Мои документы\Основной период\6.СТАТИСТИКА, ИНФОРМАЦИЯ\[предметы по выбору.xls]Лист3'!$A$7:$A$17</c:f>
              <c:strCache>
                <c:ptCount val="11"/>
                <c:pt idx="0">
                  <c:v>Обществознание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Физика</c:v>
                </c:pt>
                <c:pt idx="5">
                  <c:v>Химия</c:v>
                </c:pt>
                <c:pt idx="6">
                  <c:v>История</c:v>
                </c:pt>
                <c:pt idx="7">
                  <c:v>Литература</c:v>
                </c:pt>
                <c:pt idx="8">
                  <c:v>Английский язык</c:v>
                </c:pt>
                <c:pt idx="9">
                  <c:v>Немецкий язык</c:v>
                </c:pt>
                <c:pt idx="10">
                  <c:v>Французский язык</c:v>
                </c:pt>
              </c:strCache>
            </c:strRef>
          </c:cat>
          <c:val>
            <c:numRef>
              <c:f>'C:\Мои документы\Основной период\6.СТАТИСТИКА, ИНФОРМАЦИЯ\[предметы по выбору.xls]Лист3'!$C$7:$C$17</c:f>
              <c:numCache>
                <c:formatCode>General</c:formatCode>
                <c:ptCount val="11"/>
                <c:pt idx="0">
                  <c:v>67.099999999999994</c:v>
                </c:pt>
                <c:pt idx="1">
                  <c:v>52.1</c:v>
                </c:pt>
                <c:pt idx="2">
                  <c:v>64.2</c:v>
                </c:pt>
                <c:pt idx="3">
                  <c:v>66.7</c:v>
                </c:pt>
                <c:pt idx="4">
                  <c:v>67.900000000000006</c:v>
                </c:pt>
                <c:pt idx="5">
                  <c:v>76.8</c:v>
                </c:pt>
                <c:pt idx="6">
                  <c:v>51</c:v>
                </c:pt>
                <c:pt idx="7">
                  <c:v>66.5</c:v>
                </c:pt>
                <c:pt idx="8">
                  <c:v>85</c:v>
                </c:pt>
                <c:pt idx="9">
                  <c:v>51.9</c:v>
                </c:pt>
                <c:pt idx="10">
                  <c:v>90.9</c:v>
                </c:pt>
              </c:numCache>
            </c:numRef>
          </c:val>
        </c:ser>
        <c:ser>
          <c:idx val="2"/>
          <c:order val="2"/>
          <c:tx>
            <c:v>Средний краевой балл</c:v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440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'C:\Мои документы\Основной период\6.СТАТИСТИКА, ИНФОРМАЦИЯ\[предметы по выбору.xls]Лист3'!$A$7:$A$17</c:f>
              <c:strCache>
                <c:ptCount val="11"/>
                <c:pt idx="0">
                  <c:v>Обществознание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Физика</c:v>
                </c:pt>
                <c:pt idx="5">
                  <c:v>Химия</c:v>
                </c:pt>
                <c:pt idx="6">
                  <c:v>История</c:v>
                </c:pt>
                <c:pt idx="7">
                  <c:v>Литература</c:v>
                </c:pt>
                <c:pt idx="8">
                  <c:v>Английский язык</c:v>
                </c:pt>
                <c:pt idx="9">
                  <c:v>Немецкий язык</c:v>
                </c:pt>
                <c:pt idx="10">
                  <c:v>Французский язык</c:v>
                </c:pt>
              </c:strCache>
            </c:strRef>
          </c:cat>
          <c:val>
            <c:numRef>
              <c:f>'C:\Мои документы\Основной период\6.СТАТИСТИКА, ИНФОРМАЦИЯ\[предметы по выбору.xls]Лист3'!$D$7:$D$17</c:f>
              <c:numCache>
                <c:formatCode>General</c:formatCode>
                <c:ptCount val="11"/>
                <c:pt idx="0">
                  <c:v>26.9</c:v>
                </c:pt>
                <c:pt idx="1">
                  <c:v>25.8</c:v>
                </c:pt>
                <c:pt idx="2">
                  <c:v>21.4</c:v>
                </c:pt>
                <c:pt idx="3">
                  <c:v>13.5</c:v>
                </c:pt>
                <c:pt idx="4">
                  <c:v>23.4</c:v>
                </c:pt>
                <c:pt idx="5">
                  <c:v>22.5</c:v>
                </c:pt>
                <c:pt idx="6">
                  <c:v>23.6</c:v>
                </c:pt>
                <c:pt idx="7">
                  <c:v>15.2</c:v>
                </c:pt>
                <c:pt idx="8">
                  <c:v>56.1</c:v>
                </c:pt>
                <c:pt idx="9">
                  <c:v>45.1</c:v>
                </c:pt>
                <c:pt idx="10">
                  <c:v>56.8</c:v>
                </c:pt>
              </c:numCache>
            </c:numRef>
          </c:val>
        </c:ser>
        <c:ser>
          <c:idx val="3"/>
          <c:order val="3"/>
          <c:tx>
            <c:v>Доля оценок "2" (%)</c:v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080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'C:\Мои документы\Основной период\6.СТАТИСТИКА, ИНФОРМАЦИЯ\[предметы по выбору.xls]Лист3'!$A$7:$A$17</c:f>
              <c:strCache>
                <c:ptCount val="11"/>
                <c:pt idx="0">
                  <c:v>Обществознание</c:v>
                </c:pt>
                <c:pt idx="1">
                  <c:v>Биология</c:v>
                </c:pt>
                <c:pt idx="2">
                  <c:v>География</c:v>
                </c:pt>
                <c:pt idx="3">
                  <c:v>Информатика и ИКТ</c:v>
                </c:pt>
                <c:pt idx="4">
                  <c:v>Физика</c:v>
                </c:pt>
                <c:pt idx="5">
                  <c:v>Химия</c:v>
                </c:pt>
                <c:pt idx="6">
                  <c:v>История</c:v>
                </c:pt>
                <c:pt idx="7">
                  <c:v>Литература</c:v>
                </c:pt>
                <c:pt idx="8">
                  <c:v>Английский язык</c:v>
                </c:pt>
                <c:pt idx="9">
                  <c:v>Немецкий язык</c:v>
                </c:pt>
                <c:pt idx="10">
                  <c:v>Французский язык</c:v>
                </c:pt>
              </c:strCache>
            </c:strRef>
          </c:cat>
          <c:val>
            <c:numRef>
              <c:f>'C:\Мои документы\Основной период\6.СТАТИСТИКА, ИНФОРМАЦИЯ\[предметы по выбору.xls]Лист3'!$E$7:$E$17</c:f>
              <c:numCache>
                <c:formatCode>General</c:formatCode>
                <c:ptCount val="11"/>
                <c:pt idx="0">
                  <c:v>0.5</c:v>
                </c:pt>
                <c:pt idx="1">
                  <c:v>0.60000000000000042</c:v>
                </c:pt>
                <c:pt idx="2">
                  <c:v>0.7000000000000004</c:v>
                </c:pt>
                <c:pt idx="3">
                  <c:v>1.1000000000000001</c:v>
                </c:pt>
                <c:pt idx="4">
                  <c:v>0.60000000000000042</c:v>
                </c:pt>
                <c:pt idx="5">
                  <c:v>3.2</c:v>
                </c:pt>
                <c:pt idx="6">
                  <c:v>2.1</c:v>
                </c:pt>
                <c:pt idx="7">
                  <c:v>1.1000000000000001</c:v>
                </c:pt>
                <c:pt idx="8">
                  <c:v>0.4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9"/>
        <c:overlap val="-3"/>
        <c:axId val="308531448"/>
        <c:axId val="308527136"/>
      </c:barChart>
      <c:catAx>
        <c:axId val="308531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27136"/>
        <c:crosses val="autoZero"/>
        <c:auto val="1"/>
        <c:lblAlgn val="ctr"/>
        <c:lblOffset val="100"/>
        <c:noMultiLvlLbl val="0"/>
      </c:catAx>
      <c:valAx>
        <c:axId val="308527136"/>
        <c:scaling>
          <c:orientation val="minMax"/>
          <c:max val="1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8531448"/>
        <c:crosses val="autoZero"/>
        <c:crossBetween val="between"/>
        <c:majorUnit val="10"/>
        <c:minorUnit val="1"/>
      </c:valAx>
      <c:spPr>
        <a:noFill/>
        <a:ln w="25400"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35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213329680349794E-2"/>
          <c:y val="4.4513100617697428E-2"/>
          <c:w val="0.97078665561023314"/>
          <c:h val="0.662211569781216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96F84"/>
            </a:solidFill>
            <a:ln w="1268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460120376002868E-3"/>
                  <c:y val="-3.88693606908344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022437888053035E-3"/>
                  <c:y val="-2.928261140286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9202407520057387E-3"/>
                  <c:y val="-1.5547744276333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9202407520056307E-3"/>
                  <c:y val="-2.3321616414500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0220842632019896E-2"/>
                  <c:y val="3.8869360690834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4.3803611280086377E-3"/>
                  <c:y val="3.8869360690834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62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Русский язык</c:v>
                </c:pt>
                <c:pt idx="1">
                  <c:v>Математика профильного уровня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География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Информатика</c:v>
                </c:pt>
                <c:pt idx="9">
                  <c:v>Литература</c:v>
                </c:pt>
                <c:pt idx="10">
                  <c:v>Английский язык</c:v>
                </c:pt>
                <c:pt idx="11">
                  <c:v>Немецкий язык</c:v>
                </c:pt>
                <c:pt idx="12">
                  <c:v>Французский язык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75.099999999999994</c:v>
                </c:pt>
                <c:pt idx="1">
                  <c:v>50.3</c:v>
                </c:pt>
                <c:pt idx="2">
                  <c:v>52.7</c:v>
                </c:pt>
                <c:pt idx="3">
                  <c:v>61.5</c:v>
                </c:pt>
                <c:pt idx="4">
                  <c:v>58.2</c:v>
                </c:pt>
                <c:pt idx="5">
                  <c:v>62</c:v>
                </c:pt>
                <c:pt idx="6">
                  <c:v>57.1</c:v>
                </c:pt>
                <c:pt idx="7">
                  <c:v>55.2</c:v>
                </c:pt>
                <c:pt idx="8">
                  <c:v>58.6</c:v>
                </c:pt>
                <c:pt idx="9">
                  <c:v>64.900000000000006</c:v>
                </c:pt>
                <c:pt idx="10">
                  <c:v>64.900000000000006</c:v>
                </c:pt>
                <c:pt idx="11">
                  <c:v>70.099999999999994</c:v>
                </c:pt>
                <c:pt idx="12">
                  <c:v>81.400000000000006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290114651641145E-2"/>
                  <c:y val="1.4358709108743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202407520056307E-3"/>
                  <c:y val="-1.360427624179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3537128654625641E-17"/>
                  <c:y val="-1.360427624179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1680963008022736E-2"/>
                  <c:y val="-1.3604276241791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8.7607222560169545E-3"/>
                  <c:y val="-7.77387213816684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0220842632019896E-2"/>
                  <c:y val="5.83040410362510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5.8404815040113689E-3"/>
                  <c:y val="-1.94346803454173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5.6089751552212104E-3"/>
                  <c:y val="-1.1013586429596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62">
                <a:noFill/>
              </a:ln>
            </c:spPr>
            <c:txPr>
              <a:bodyPr vertOverflow="overflow" horzOverflow="overflow" wrap="square" lIns="38100" tIns="19050" rIns="38100" bIns="19050" anchor="ctr">
                <a:normAutofit/>
              </a:bodyPr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Русский язык</c:v>
                </c:pt>
                <c:pt idx="1">
                  <c:v>Математика профильного уровня</c:v>
                </c:pt>
                <c:pt idx="2">
                  <c:v>Физика</c:v>
                </c:pt>
                <c:pt idx="3">
                  <c:v>Химия</c:v>
                </c:pt>
                <c:pt idx="4">
                  <c:v>Биология</c:v>
                </c:pt>
                <c:pt idx="5">
                  <c:v>География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Информатика</c:v>
                </c:pt>
                <c:pt idx="9">
                  <c:v>Литература</c:v>
                </c:pt>
                <c:pt idx="10">
                  <c:v>Английский язык</c:v>
                </c:pt>
                <c:pt idx="11">
                  <c:v>Немецкий язык</c:v>
                </c:pt>
                <c:pt idx="12">
                  <c:v>Французский язык</c:v>
                </c:pt>
              </c:strCache>
            </c:strRef>
          </c:cat>
          <c:val>
            <c:numRef>
              <c:f>Sheet1!$B$3:$N$3</c:f>
              <c:numCache>
                <c:formatCode>General</c:formatCode>
                <c:ptCount val="13"/>
                <c:pt idx="0">
                  <c:v>74.099999999999994</c:v>
                </c:pt>
                <c:pt idx="1">
                  <c:v>50.2</c:v>
                </c:pt>
                <c:pt idx="2">
                  <c:v>54.1</c:v>
                </c:pt>
                <c:pt idx="3">
                  <c:v>59.8</c:v>
                </c:pt>
                <c:pt idx="4">
                  <c:v>59.8</c:v>
                </c:pt>
                <c:pt idx="5">
                  <c:v>61.7</c:v>
                </c:pt>
                <c:pt idx="6">
                  <c:v>57.7</c:v>
                </c:pt>
                <c:pt idx="7">
                  <c:v>65.400000000000006</c:v>
                </c:pt>
                <c:pt idx="8">
                  <c:v>60.8</c:v>
                </c:pt>
                <c:pt idx="9">
                  <c:v>61.3</c:v>
                </c:pt>
                <c:pt idx="10">
                  <c:v>69</c:v>
                </c:pt>
                <c:pt idx="11">
                  <c:v>65.5</c:v>
                </c:pt>
                <c:pt idx="12">
                  <c:v>67.8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9923128"/>
        <c:axId val="309922736"/>
      </c:barChart>
      <c:catAx>
        <c:axId val="309923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309922736"/>
        <c:crosses val="autoZero"/>
        <c:auto val="0"/>
        <c:lblAlgn val="ctr"/>
        <c:lblOffset val="100"/>
        <c:noMultiLvlLbl val="0"/>
      </c:catAx>
      <c:valAx>
        <c:axId val="309922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309923128"/>
        <c:crosses val="autoZero"/>
        <c:crossBetween val="between"/>
      </c:valAx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36285122756506577"/>
          <c:y val="0.91432227592381443"/>
          <c:w val="0.1210226928314317"/>
          <c:h val="4.2197645832892532E-2"/>
        </c:manualLayout>
      </c:layout>
      <c:overlay val="0"/>
      <c:spPr>
        <a:noFill/>
        <a:ln w="3170">
          <a:noFill/>
          <a:prstDash val="solid"/>
        </a:ln>
      </c:spPr>
      <c:txPr>
        <a:bodyPr/>
        <a:lstStyle/>
        <a:p>
          <a:pPr>
            <a:defRPr sz="1200" b="1" i="0" u="none" strike="noStrike" baseline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hPercent val="53"/>
      <c:rotY val="36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5123250218722653E-2"/>
          <c:y val="2.1068968934022186E-2"/>
          <c:w val="0.91900021872265958"/>
          <c:h val="0.653276017420728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Россия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 w="1290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Sheet1!$B$1:$M$1</c:f>
              <c:strCache>
                <c:ptCount val="12"/>
                <c:pt idx="0">
                  <c:v>Русский язык</c:v>
                </c:pt>
                <c:pt idx="1">
                  <c:v>Математика 
базового уровня</c:v>
                </c:pt>
                <c:pt idx="2">
                  <c:v>Математика 
профильного уровня</c:v>
                </c:pt>
                <c:pt idx="3">
                  <c:v>Физика</c:v>
                </c:pt>
                <c:pt idx="4">
                  <c:v>Химия</c:v>
                </c:pt>
                <c:pt idx="5">
                  <c:v>Биология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Информатика</c:v>
                </c:pt>
                <c:pt idx="10">
                  <c:v>Литература</c:v>
                </c:pt>
                <c:pt idx="11">
                  <c:v>Английский язык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99.5</c:v>
                </c:pt>
                <c:pt idx="1">
                  <c:v>96.55</c:v>
                </c:pt>
                <c:pt idx="2">
                  <c:v>85.7</c:v>
                </c:pt>
                <c:pt idx="3">
                  <c:v>96.2</c:v>
                </c:pt>
                <c:pt idx="4">
                  <c:v>84.8</c:v>
                </c:pt>
                <c:pt idx="5">
                  <c:v>82</c:v>
                </c:pt>
                <c:pt idx="6">
                  <c:v>90.9</c:v>
                </c:pt>
                <c:pt idx="7">
                  <c:v>86.2</c:v>
                </c:pt>
                <c:pt idx="8">
                  <c:v>90.1</c:v>
                </c:pt>
                <c:pt idx="9">
                  <c:v>90.7</c:v>
                </c:pt>
                <c:pt idx="10">
                  <c:v>97.1</c:v>
                </c:pt>
                <c:pt idx="11">
                  <c:v>98.5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Краснодарский край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Sheet1!$B$1:$M$1</c:f>
              <c:strCache>
                <c:ptCount val="12"/>
                <c:pt idx="0">
                  <c:v>Русский язык</c:v>
                </c:pt>
                <c:pt idx="1">
                  <c:v>Математика 
базового уровня</c:v>
                </c:pt>
                <c:pt idx="2">
                  <c:v>Математика 
профильного уровня</c:v>
                </c:pt>
                <c:pt idx="3">
                  <c:v>Физика</c:v>
                </c:pt>
                <c:pt idx="4">
                  <c:v>Химия</c:v>
                </c:pt>
                <c:pt idx="5">
                  <c:v>Биология</c:v>
                </c:pt>
                <c:pt idx="6">
                  <c:v>География</c:v>
                </c:pt>
                <c:pt idx="7">
                  <c:v>Обществознание</c:v>
                </c:pt>
                <c:pt idx="8">
                  <c:v>История</c:v>
                </c:pt>
                <c:pt idx="9">
                  <c:v>Информатика</c:v>
                </c:pt>
                <c:pt idx="10">
                  <c:v>Литература</c:v>
                </c:pt>
                <c:pt idx="11">
                  <c:v>Английский язык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99.940000000000026</c:v>
                </c:pt>
                <c:pt idx="1">
                  <c:v>98.8</c:v>
                </c:pt>
                <c:pt idx="2">
                  <c:v>91.2</c:v>
                </c:pt>
                <c:pt idx="3">
                  <c:v>98.6</c:v>
                </c:pt>
                <c:pt idx="4">
                  <c:v>91.6</c:v>
                </c:pt>
                <c:pt idx="5">
                  <c:v>92.4</c:v>
                </c:pt>
                <c:pt idx="6">
                  <c:v>98.5</c:v>
                </c:pt>
                <c:pt idx="7">
                  <c:v>89.5</c:v>
                </c:pt>
                <c:pt idx="8">
                  <c:v>92.9</c:v>
                </c:pt>
                <c:pt idx="9">
                  <c:v>94.2</c:v>
                </c:pt>
                <c:pt idx="10">
                  <c:v>98.9</c:v>
                </c:pt>
                <c:pt idx="11">
                  <c:v>99.1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09918032"/>
        <c:axId val="309916072"/>
        <c:axId val="0"/>
      </c:bar3DChart>
      <c:catAx>
        <c:axId val="309918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-540000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09916072"/>
        <c:crosses val="autoZero"/>
        <c:auto val="0"/>
        <c:lblAlgn val="ctr"/>
        <c:lblOffset val="100"/>
        <c:tickMarkSkip val="1"/>
        <c:noMultiLvlLbl val="0"/>
      </c:catAx>
      <c:valAx>
        <c:axId val="309916072"/>
        <c:scaling>
          <c:orientation val="minMax"/>
        </c:scaling>
        <c:delete val="0"/>
        <c:axPos val="l"/>
        <c:majorGridlines>
          <c:spPr>
            <a:ln w="3227">
              <a:solidFill>
                <a:srgbClr val="C0C0C0"/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322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309918032"/>
        <c:crosses val="autoZero"/>
        <c:crossBetween val="between"/>
      </c:valAx>
      <c:spPr>
        <a:noFill/>
        <a:ln w="25815">
          <a:noFill/>
        </a:ln>
      </c:spPr>
    </c:plotArea>
    <c:legend>
      <c:legendPos val="r"/>
      <c:layout>
        <c:manualLayout>
          <c:xMode val="edge"/>
          <c:yMode val="edge"/>
          <c:x val="0.3586591207349083"/>
          <c:y val="0.85757489607478077"/>
          <c:w val="0.19432895888013996"/>
          <c:h val="6.8322981366459631E-2"/>
        </c:manualLayout>
      </c:layout>
      <c:overlay val="0"/>
      <c:spPr>
        <a:noFill/>
        <a:ln w="3225">
          <a:noFill/>
          <a:prstDash val="solid"/>
        </a:ln>
      </c:spPr>
      <c:txPr>
        <a:bodyPr/>
        <a:lstStyle/>
        <a:p>
          <a:pPr>
            <a:defRPr sz="1200" b="1" i="0" u="none" strike="noStrike" baseline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5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5680894308943115"/>
          <c:y val="0.4875321946839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822662601626021"/>
          <c:y val="0.16756330347492882"/>
          <c:w val="0.6224087366365797"/>
          <c:h val="0.7372572558150665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96F84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13.8</c:v>
                </c:pt>
                <c:pt idx="1">
                  <c:v>46.8</c:v>
                </c:pt>
                <c:pt idx="2">
                  <c:v>28.8</c:v>
                </c:pt>
                <c:pt idx="3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0"/>
        <c:holeSize val="5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5680894308943115"/>
          <c:y val="0.4875321946839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822662601626021"/>
          <c:y val="0.16756330347492882"/>
          <c:w val="0.6224087366365797"/>
          <c:h val="0.7372572558150665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96F84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17.2</c:v>
                </c:pt>
                <c:pt idx="1">
                  <c:v>45.7</c:v>
                </c:pt>
                <c:pt idx="2">
                  <c:v>28.2</c:v>
                </c:pt>
                <c:pt idx="3">
                  <c:v>8.8000000000000007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0"/>
        <c:holeSize val="5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87565C-7A2B-454C-88D8-7662BAF5EC08}" type="doc">
      <dgm:prSet loTypeId="urn:microsoft.com/office/officeart/2005/8/layout/cycle2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37FE43-F54E-44D5-A366-B6DEA236B69D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 Сбор максимального количества сведений о результатах оценочных процедур за определенный период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549E1E-33C3-4884-B921-D2E4BA56EA45}" type="parTrans" cxnId="{9738FAC5-818B-4971-9B29-E7E28C7F1756}">
      <dgm:prSet/>
      <dgm:spPr/>
      <dgm:t>
        <a:bodyPr/>
        <a:lstStyle/>
        <a:p>
          <a:endParaRPr lang="ru-RU"/>
        </a:p>
      </dgm:t>
    </dgm:pt>
    <dgm:pt modelId="{770567A9-AC3E-4EC7-B112-0AD5848214E2}" type="sibTrans" cxnId="{9738FAC5-818B-4971-9B29-E7E28C7F1756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77F2D759-1229-488D-AB48-49E8082BB7D8}">
      <dgm:prSet phldrT="[Текст]" custT="1"/>
      <dgm:spPr>
        <a:pattFill prst="wdDnDiag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Чтение и анализ собранных статистических сведений, формулирование предварительных выводов</a:t>
          </a:r>
          <a:endParaRPr lang="ru-RU" sz="1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2A335C-15B8-4828-936F-38BCE8F1A3EB}" type="parTrans" cxnId="{CAA0FEF6-5986-421C-9E8D-7F90054C1640}">
      <dgm:prSet/>
      <dgm:spPr/>
      <dgm:t>
        <a:bodyPr/>
        <a:lstStyle/>
        <a:p>
          <a:endParaRPr lang="ru-RU"/>
        </a:p>
      </dgm:t>
    </dgm:pt>
    <dgm:pt modelId="{4C9B636B-5520-4800-9853-A78DAC72ABD0}" type="sibTrans" cxnId="{CAA0FEF6-5986-421C-9E8D-7F90054C1640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8C7EDC99-7FF8-41B4-A5E2-A6569FD25198}">
      <dgm:prSet phldrT="[Текст]" custT="1"/>
      <dgm:spPr>
        <a:pattFill prst="wdDnDiag">
          <a:fgClr>
            <a:srgbClr val="B3DFDD"/>
          </a:fgClr>
          <a:bgClr>
            <a:schemeClr val="bg1"/>
          </a:bgClr>
        </a:pattFill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Уточнение (объяснение, анализ) предварительных и формулировка окончательных выводов  </a:t>
          </a:r>
          <a:endParaRPr lang="ru-RU" sz="1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723D2D-B2EE-4DDD-8AD3-01B49DE4D085}" type="parTrans" cxnId="{2C01B99A-9A53-4E25-9A53-BC963F50B0B1}">
      <dgm:prSet/>
      <dgm:spPr/>
      <dgm:t>
        <a:bodyPr/>
        <a:lstStyle/>
        <a:p>
          <a:endParaRPr lang="ru-RU"/>
        </a:p>
      </dgm:t>
    </dgm:pt>
    <dgm:pt modelId="{C497CB61-4EB8-49E7-AC3C-A06FFC6DB9FA}" type="sibTrans" cxnId="{2C01B99A-9A53-4E25-9A53-BC963F50B0B1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B33CDED1-9D28-4207-ACFD-7A7071FF5ED7}">
      <dgm:prSet phldrT="[Текст]" custT="1"/>
      <dgm:spPr>
        <a:pattFill prst="wdUpDiag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7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Определение и реализация адресных мер поддержки на определенный период</a:t>
          </a:r>
          <a:endParaRPr lang="ru-RU" sz="17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61A24D-7009-473C-86E7-396F8196362C}" type="parTrans" cxnId="{AAE0693D-5FD0-4898-A4F7-0CEFDC6398B3}">
      <dgm:prSet/>
      <dgm:spPr/>
      <dgm:t>
        <a:bodyPr/>
        <a:lstStyle/>
        <a:p>
          <a:endParaRPr lang="ru-RU"/>
        </a:p>
      </dgm:t>
    </dgm:pt>
    <dgm:pt modelId="{0F618F0F-7986-4D4B-9E2D-D584AC6306A6}" type="sibTrans" cxnId="{AAE0693D-5FD0-4898-A4F7-0CEFDC6398B3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ACA5D846-6DC1-46FF-980D-5536DCE2D3B0}">
      <dgm:prSet phldrT="[Текст]" custT="1"/>
      <dgm:spPr>
        <a:pattFill prst="wdUpDiag">
          <a:fgClr>
            <a:srgbClr val="B3DFDD"/>
          </a:fgClr>
          <a:bgClr>
            <a:schemeClr val="bg1"/>
          </a:bgClr>
        </a:pattFill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Проведение оценочных процедур, контроль реализации мер </a:t>
          </a:r>
          <a:endParaRPr lang="ru-RU" sz="1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A75C77-EEE0-4087-8967-BBA0D34A2CF0}" type="parTrans" cxnId="{78C2A249-4C77-440D-8A77-B3CEB875A923}">
      <dgm:prSet/>
      <dgm:spPr/>
      <dgm:t>
        <a:bodyPr/>
        <a:lstStyle/>
        <a:p>
          <a:endParaRPr lang="ru-RU"/>
        </a:p>
      </dgm:t>
    </dgm:pt>
    <dgm:pt modelId="{03EA8603-B0DB-4506-8957-1175EF8871CA}" type="sibTrans" cxnId="{78C2A249-4C77-440D-8A77-B3CEB875A923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350F30A8-4B93-4A1F-8E96-CC645764970C}" type="pres">
      <dgm:prSet presAssocID="{9B87565C-7A2B-454C-88D8-7662BAF5EC0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3524EE-370C-4379-997B-523A6E6E11AC}" type="pres">
      <dgm:prSet presAssocID="{3F37FE43-F54E-44D5-A366-B6DEA236B69D}" presName="node" presStyleLbl="node1" presStyleIdx="0" presStyleCnt="5" custScaleX="206745" custScaleY="119833" custRadScaleRad="91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8DEE1-1566-46C2-B6B0-C60979A93A0D}" type="pres">
      <dgm:prSet presAssocID="{770567A9-AC3E-4EC7-B112-0AD5848214E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62AD110-40E3-4380-AA66-EE67B32DB5E2}" type="pres">
      <dgm:prSet presAssocID="{770567A9-AC3E-4EC7-B112-0AD5848214E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09FDE50-DE63-4027-85B5-3DDD0F3C46D3}" type="pres">
      <dgm:prSet presAssocID="{77F2D759-1229-488D-AB48-49E8082BB7D8}" presName="node" presStyleLbl="node1" presStyleIdx="1" presStyleCnt="5" custScaleX="177365" custScaleY="137627" custRadScaleRad="168159" custRadScaleInc="1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856E0-4640-4F3D-84E3-B41C47951A44}" type="pres">
      <dgm:prSet presAssocID="{4C9B636B-5520-4800-9853-A78DAC72ABD0}" presName="sibTrans" presStyleLbl="sibTrans2D1" presStyleIdx="1" presStyleCnt="5"/>
      <dgm:spPr/>
      <dgm:t>
        <a:bodyPr/>
        <a:lstStyle/>
        <a:p>
          <a:endParaRPr lang="ru-RU"/>
        </a:p>
      </dgm:t>
    </dgm:pt>
    <dgm:pt modelId="{41A391C7-BE37-4E79-88E5-85B939D5F995}" type="pres">
      <dgm:prSet presAssocID="{4C9B636B-5520-4800-9853-A78DAC72ABD0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B6611CD0-4B48-4F08-ABA0-EE7860CBC2DF}" type="pres">
      <dgm:prSet presAssocID="{8C7EDC99-7FF8-41B4-A5E2-A6569FD25198}" presName="node" presStyleLbl="node1" presStyleIdx="2" presStyleCnt="5" custScaleX="186116" custScaleY="121933" custRadScaleRad="116758" custRadScaleInc="-42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8C07F-E698-425E-BB57-5878A2E8374B}" type="pres">
      <dgm:prSet presAssocID="{C497CB61-4EB8-49E7-AC3C-A06FFC6DB9FA}" presName="sibTrans" presStyleLbl="sibTrans2D1" presStyleIdx="2" presStyleCnt="5" custLinFactNeighborX="6139" custLinFactNeighborY="0"/>
      <dgm:spPr/>
      <dgm:t>
        <a:bodyPr/>
        <a:lstStyle/>
        <a:p>
          <a:endParaRPr lang="ru-RU"/>
        </a:p>
      </dgm:t>
    </dgm:pt>
    <dgm:pt modelId="{03E8C6F4-8DA5-42E4-8AD7-C077D85A4E2F}" type="pres">
      <dgm:prSet presAssocID="{C497CB61-4EB8-49E7-AC3C-A06FFC6DB9F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7AEF6DD-5325-4D42-B521-D4812026A317}" type="pres">
      <dgm:prSet presAssocID="{B33CDED1-9D28-4207-ACFD-7A7071FF5ED7}" presName="node" presStyleLbl="node1" presStyleIdx="3" presStyleCnt="5" custScaleX="180567" custRadScaleRad="105239" custRadScaleInc="27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9D7A3-CEA9-4F03-97D1-51FAAB5B065B}" type="pres">
      <dgm:prSet presAssocID="{0F618F0F-7986-4D4B-9E2D-D584AC6306A6}" presName="sibTrans" presStyleLbl="sibTrans2D1" presStyleIdx="3" presStyleCnt="5" custLinFactNeighborX="3791" custLinFactNeighborY="0"/>
      <dgm:spPr/>
      <dgm:t>
        <a:bodyPr/>
        <a:lstStyle/>
        <a:p>
          <a:endParaRPr lang="ru-RU"/>
        </a:p>
      </dgm:t>
    </dgm:pt>
    <dgm:pt modelId="{9CAC2682-EEA3-4195-89FB-10909CBE74BC}" type="pres">
      <dgm:prSet presAssocID="{0F618F0F-7986-4D4B-9E2D-D584AC6306A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C031FB1-B61A-4D3A-9CEA-2895011E600F}" type="pres">
      <dgm:prSet presAssocID="{ACA5D846-6DC1-46FF-980D-5536DCE2D3B0}" presName="node" presStyleLbl="node1" presStyleIdx="4" presStyleCnt="5" custScaleX="163777" custRadScaleRad="160598" custRadScaleInc="-15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9D04D-99FD-4E1B-8814-673EDEF74CB1}" type="pres">
      <dgm:prSet presAssocID="{03EA8603-B0DB-4506-8957-1175EF8871CA}" presName="sibTrans" presStyleLbl="sibTrans2D1" presStyleIdx="4" presStyleCnt="5" custLinFactNeighborX="3375" custLinFactNeighborY="0"/>
      <dgm:spPr/>
      <dgm:t>
        <a:bodyPr/>
        <a:lstStyle/>
        <a:p>
          <a:endParaRPr lang="ru-RU"/>
        </a:p>
      </dgm:t>
    </dgm:pt>
    <dgm:pt modelId="{1691952E-952C-4F62-B6BF-00C938271622}" type="pres">
      <dgm:prSet presAssocID="{03EA8603-B0DB-4506-8957-1175EF8871CA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9738FAC5-818B-4971-9B29-E7E28C7F1756}" srcId="{9B87565C-7A2B-454C-88D8-7662BAF5EC08}" destId="{3F37FE43-F54E-44D5-A366-B6DEA236B69D}" srcOrd="0" destOrd="0" parTransId="{62549E1E-33C3-4884-B921-D2E4BA56EA45}" sibTransId="{770567A9-AC3E-4EC7-B112-0AD5848214E2}"/>
    <dgm:cxn modelId="{952B2214-BBC2-45D6-BF88-D1BE0753FE96}" type="presOf" srcId="{ACA5D846-6DC1-46FF-980D-5536DCE2D3B0}" destId="{0C031FB1-B61A-4D3A-9CEA-2895011E600F}" srcOrd="0" destOrd="0" presId="urn:microsoft.com/office/officeart/2005/8/layout/cycle2"/>
    <dgm:cxn modelId="{184A6B75-4FF3-4931-923D-63C5E6E53955}" type="presOf" srcId="{9B87565C-7A2B-454C-88D8-7662BAF5EC08}" destId="{350F30A8-4B93-4A1F-8E96-CC645764970C}" srcOrd="0" destOrd="0" presId="urn:microsoft.com/office/officeart/2005/8/layout/cycle2"/>
    <dgm:cxn modelId="{AB5451D5-DBB0-46C7-9D9D-BE722A8F473A}" type="presOf" srcId="{3F37FE43-F54E-44D5-A366-B6DEA236B69D}" destId="{673524EE-370C-4379-997B-523A6E6E11AC}" srcOrd="0" destOrd="0" presId="urn:microsoft.com/office/officeart/2005/8/layout/cycle2"/>
    <dgm:cxn modelId="{CAA0FEF6-5986-421C-9E8D-7F90054C1640}" srcId="{9B87565C-7A2B-454C-88D8-7662BAF5EC08}" destId="{77F2D759-1229-488D-AB48-49E8082BB7D8}" srcOrd="1" destOrd="0" parTransId="{7D2A335C-15B8-4828-936F-38BCE8F1A3EB}" sibTransId="{4C9B636B-5520-4800-9853-A78DAC72ABD0}"/>
    <dgm:cxn modelId="{A4930187-50C9-4354-B00D-D92C17F3583F}" type="presOf" srcId="{0F618F0F-7986-4D4B-9E2D-D584AC6306A6}" destId="{D7F9D7A3-CEA9-4F03-97D1-51FAAB5B065B}" srcOrd="0" destOrd="0" presId="urn:microsoft.com/office/officeart/2005/8/layout/cycle2"/>
    <dgm:cxn modelId="{EAE2A744-224D-4316-809B-3854359D8212}" type="presOf" srcId="{770567A9-AC3E-4EC7-B112-0AD5848214E2}" destId="{82B8DEE1-1566-46C2-B6B0-C60979A93A0D}" srcOrd="0" destOrd="0" presId="urn:microsoft.com/office/officeart/2005/8/layout/cycle2"/>
    <dgm:cxn modelId="{03811805-85AF-486E-925D-3FD48205C2EA}" type="presOf" srcId="{C497CB61-4EB8-49E7-AC3C-A06FFC6DB9FA}" destId="{2528C07F-E698-425E-BB57-5878A2E8374B}" srcOrd="0" destOrd="0" presId="urn:microsoft.com/office/officeart/2005/8/layout/cycle2"/>
    <dgm:cxn modelId="{4B02BD2B-64AB-4EC6-8310-1F73135BB170}" type="presOf" srcId="{0F618F0F-7986-4D4B-9E2D-D584AC6306A6}" destId="{9CAC2682-EEA3-4195-89FB-10909CBE74BC}" srcOrd="1" destOrd="0" presId="urn:microsoft.com/office/officeart/2005/8/layout/cycle2"/>
    <dgm:cxn modelId="{E0AEF4E8-6C70-460E-A577-CD472BAC3502}" type="presOf" srcId="{4C9B636B-5520-4800-9853-A78DAC72ABD0}" destId="{E6B856E0-4640-4F3D-84E3-B41C47951A44}" srcOrd="0" destOrd="0" presId="urn:microsoft.com/office/officeart/2005/8/layout/cycle2"/>
    <dgm:cxn modelId="{A51A9BB2-C609-4FF5-8FD0-F96374D148A8}" type="presOf" srcId="{77F2D759-1229-488D-AB48-49E8082BB7D8}" destId="{709FDE50-DE63-4027-85B5-3DDD0F3C46D3}" srcOrd="0" destOrd="0" presId="urn:microsoft.com/office/officeart/2005/8/layout/cycle2"/>
    <dgm:cxn modelId="{FBD31FB4-21F9-4622-B59D-105C8AEB4421}" type="presOf" srcId="{03EA8603-B0DB-4506-8957-1175EF8871CA}" destId="{60E9D04D-99FD-4E1B-8814-673EDEF74CB1}" srcOrd="0" destOrd="0" presId="urn:microsoft.com/office/officeart/2005/8/layout/cycle2"/>
    <dgm:cxn modelId="{AAE0693D-5FD0-4898-A4F7-0CEFDC6398B3}" srcId="{9B87565C-7A2B-454C-88D8-7662BAF5EC08}" destId="{B33CDED1-9D28-4207-ACFD-7A7071FF5ED7}" srcOrd="3" destOrd="0" parTransId="{4661A24D-7009-473C-86E7-396F8196362C}" sibTransId="{0F618F0F-7986-4D4B-9E2D-D584AC6306A6}"/>
    <dgm:cxn modelId="{48B7BB4F-D8DC-41C3-A8F2-73D42CB2832F}" type="presOf" srcId="{4C9B636B-5520-4800-9853-A78DAC72ABD0}" destId="{41A391C7-BE37-4E79-88E5-85B939D5F995}" srcOrd="1" destOrd="0" presId="urn:microsoft.com/office/officeart/2005/8/layout/cycle2"/>
    <dgm:cxn modelId="{D2549582-86BB-42CB-ACBF-4DBF1FBC7D87}" type="presOf" srcId="{8C7EDC99-7FF8-41B4-A5E2-A6569FD25198}" destId="{B6611CD0-4B48-4F08-ABA0-EE7860CBC2DF}" srcOrd="0" destOrd="0" presId="urn:microsoft.com/office/officeart/2005/8/layout/cycle2"/>
    <dgm:cxn modelId="{59FBA5F6-4696-415A-8011-B0A72268D578}" type="presOf" srcId="{770567A9-AC3E-4EC7-B112-0AD5848214E2}" destId="{D62AD110-40E3-4380-AA66-EE67B32DB5E2}" srcOrd="1" destOrd="0" presId="urn:microsoft.com/office/officeart/2005/8/layout/cycle2"/>
    <dgm:cxn modelId="{1C57BEF9-89DE-4387-9F3D-DDA4F8C4F9E1}" type="presOf" srcId="{03EA8603-B0DB-4506-8957-1175EF8871CA}" destId="{1691952E-952C-4F62-B6BF-00C938271622}" srcOrd="1" destOrd="0" presId="urn:microsoft.com/office/officeart/2005/8/layout/cycle2"/>
    <dgm:cxn modelId="{9B6C5091-7290-49CB-8F4F-94645CE110DC}" type="presOf" srcId="{C497CB61-4EB8-49E7-AC3C-A06FFC6DB9FA}" destId="{03E8C6F4-8DA5-42E4-8AD7-C077D85A4E2F}" srcOrd="1" destOrd="0" presId="urn:microsoft.com/office/officeart/2005/8/layout/cycle2"/>
    <dgm:cxn modelId="{2C01B99A-9A53-4E25-9A53-BC963F50B0B1}" srcId="{9B87565C-7A2B-454C-88D8-7662BAF5EC08}" destId="{8C7EDC99-7FF8-41B4-A5E2-A6569FD25198}" srcOrd="2" destOrd="0" parTransId="{98723D2D-B2EE-4DDD-8AD3-01B49DE4D085}" sibTransId="{C497CB61-4EB8-49E7-AC3C-A06FFC6DB9FA}"/>
    <dgm:cxn modelId="{78C2A249-4C77-440D-8A77-B3CEB875A923}" srcId="{9B87565C-7A2B-454C-88D8-7662BAF5EC08}" destId="{ACA5D846-6DC1-46FF-980D-5536DCE2D3B0}" srcOrd="4" destOrd="0" parTransId="{F3A75C77-EEE0-4087-8967-BBA0D34A2CF0}" sibTransId="{03EA8603-B0DB-4506-8957-1175EF8871CA}"/>
    <dgm:cxn modelId="{4BA618C6-8161-4911-9E00-B8371F5BEDE8}" type="presOf" srcId="{B33CDED1-9D28-4207-ACFD-7A7071FF5ED7}" destId="{F7AEF6DD-5325-4D42-B521-D4812026A317}" srcOrd="0" destOrd="0" presId="urn:microsoft.com/office/officeart/2005/8/layout/cycle2"/>
    <dgm:cxn modelId="{D2113F74-1C78-4385-B429-87F88066C9FB}" type="presParOf" srcId="{350F30A8-4B93-4A1F-8E96-CC645764970C}" destId="{673524EE-370C-4379-997B-523A6E6E11AC}" srcOrd="0" destOrd="0" presId="urn:microsoft.com/office/officeart/2005/8/layout/cycle2"/>
    <dgm:cxn modelId="{494AA71B-D58D-4B59-94B1-EF2946811260}" type="presParOf" srcId="{350F30A8-4B93-4A1F-8E96-CC645764970C}" destId="{82B8DEE1-1566-46C2-B6B0-C60979A93A0D}" srcOrd="1" destOrd="0" presId="urn:microsoft.com/office/officeart/2005/8/layout/cycle2"/>
    <dgm:cxn modelId="{5734A6C2-DDF2-486F-886A-8E605FC0A045}" type="presParOf" srcId="{82B8DEE1-1566-46C2-B6B0-C60979A93A0D}" destId="{D62AD110-40E3-4380-AA66-EE67B32DB5E2}" srcOrd="0" destOrd="0" presId="urn:microsoft.com/office/officeart/2005/8/layout/cycle2"/>
    <dgm:cxn modelId="{BAB61AF8-2425-4929-8596-0EE7D224DA83}" type="presParOf" srcId="{350F30A8-4B93-4A1F-8E96-CC645764970C}" destId="{709FDE50-DE63-4027-85B5-3DDD0F3C46D3}" srcOrd="2" destOrd="0" presId="urn:microsoft.com/office/officeart/2005/8/layout/cycle2"/>
    <dgm:cxn modelId="{53838123-9F20-48CE-88F0-807C1E2130C1}" type="presParOf" srcId="{350F30A8-4B93-4A1F-8E96-CC645764970C}" destId="{E6B856E0-4640-4F3D-84E3-B41C47951A44}" srcOrd="3" destOrd="0" presId="urn:microsoft.com/office/officeart/2005/8/layout/cycle2"/>
    <dgm:cxn modelId="{FF4DC9C3-E6EB-4D15-91CA-C3DA8F01ADEC}" type="presParOf" srcId="{E6B856E0-4640-4F3D-84E3-B41C47951A44}" destId="{41A391C7-BE37-4E79-88E5-85B939D5F995}" srcOrd="0" destOrd="0" presId="urn:microsoft.com/office/officeart/2005/8/layout/cycle2"/>
    <dgm:cxn modelId="{76567D39-962B-42DB-B5C5-B8A487D71382}" type="presParOf" srcId="{350F30A8-4B93-4A1F-8E96-CC645764970C}" destId="{B6611CD0-4B48-4F08-ABA0-EE7860CBC2DF}" srcOrd="4" destOrd="0" presId="urn:microsoft.com/office/officeart/2005/8/layout/cycle2"/>
    <dgm:cxn modelId="{88F2031D-D2AF-4B74-96D3-582443A113D8}" type="presParOf" srcId="{350F30A8-4B93-4A1F-8E96-CC645764970C}" destId="{2528C07F-E698-425E-BB57-5878A2E8374B}" srcOrd="5" destOrd="0" presId="urn:microsoft.com/office/officeart/2005/8/layout/cycle2"/>
    <dgm:cxn modelId="{EADA9DA8-270D-4D51-B734-7E0090C63EDB}" type="presParOf" srcId="{2528C07F-E698-425E-BB57-5878A2E8374B}" destId="{03E8C6F4-8DA5-42E4-8AD7-C077D85A4E2F}" srcOrd="0" destOrd="0" presId="urn:microsoft.com/office/officeart/2005/8/layout/cycle2"/>
    <dgm:cxn modelId="{1D68CEDA-D30B-4B7D-BE80-90A02D51D9AD}" type="presParOf" srcId="{350F30A8-4B93-4A1F-8E96-CC645764970C}" destId="{F7AEF6DD-5325-4D42-B521-D4812026A317}" srcOrd="6" destOrd="0" presId="urn:microsoft.com/office/officeart/2005/8/layout/cycle2"/>
    <dgm:cxn modelId="{D1E7710C-C7F7-40F3-9C3E-DFB6D4DD7AA4}" type="presParOf" srcId="{350F30A8-4B93-4A1F-8E96-CC645764970C}" destId="{D7F9D7A3-CEA9-4F03-97D1-51FAAB5B065B}" srcOrd="7" destOrd="0" presId="urn:microsoft.com/office/officeart/2005/8/layout/cycle2"/>
    <dgm:cxn modelId="{8C69F407-07DF-4B8D-800E-0B14159C43A0}" type="presParOf" srcId="{D7F9D7A3-CEA9-4F03-97D1-51FAAB5B065B}" destId="{9CAC2682-EEA3-4195-89FB-10909CBE74BC}" srcOrd="0" destOrd="0" presId="urn:microsoft.com/office/officeart/2005/8/layout/cycle2"/>
    <dgm:cxn modelId="{FDE52715-29FB-4DB2-B035-CD7D3B3A3806}" type="presParOf" srcId="{350F30A8-4B93-4A1F-8E96-CC645764970C}" destId="{0C031FB1-B61A-4D3A-9CEA-2895011E600F}" srcOrd="8" destOrd="0" presId="urn:microsoft.com/office/officeart/2005/8/layout/cycle2"/>
    <dgm:cxn modelId="{7687F0BA-5F1D-44CC-B539-E4E92C7FB6D7}" type="presParOf" srcId="{350F30A8-4B93-4A1F-8E96-CC645764970C}" destId="{60E9D04D-99FD-4E1B-8814-673EDEF74CB1}" srcOrd="9" destOrd="0" presId="urn:microsoft.com/office/officeart/2005/8/layout/cycle2"/>
    <dgm:cxn modelId="{F3A88087-9DC0-4529-BC8A-4EE09995CD9D}" type="presParOf" srcId="{60E9D04D-99FD-4E1B-8814-673EDEF74CB1}" destId="{1691952E-952C-4F62-B6BF-00C93827162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B767B0-ABA5-45D6-935E-4F71D57A3B4C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BF47C-D4A7-46B3-9E7C-79F3B326547B}">
      <dgm:prSet phldrT="[Текст]" custT="1"/>
      <dgm:spPr>
        <a:xfrm>
          <a:off x="3301366" y="0"/>
          <a:ext cx="4331341" cy="808146"/>
        </a:xfrm>
        <a:prstGeom prst="snip2DiagRect">
          <a:avLst/>
        </a:prstGeom>
        <a:solidFill>
          <a:srgbClr val="F5C040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устанавливаем контрольные показатели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8362DD2-352E-426A-B459-170C8E71916D}" type="parTrans" cxnId="{1E566D2B-CB9E-4A39-881E-1D8CDCD270BA}">
      <dgm:prSet/>
      <dgm:spPr/>
      <dgm:t>
        <a:bodyPr/>
        <a:lstStyle/>
        <a:p>
          <a:endParaRPr lang="ru-RU"/>
        </a:p>
      </dgm:t>
    </dgm:pt>
    <dgm:pt modelId="{F98E05E8-7C9E-41C1-87E8-D74AC691CF6B}" type="sibTrans" cxnId="{1E566D2B-CB9E-4A39-881E-1D8CDCD270BA}">
      <dgm:prSet/>
      <dgm:spPr/>
      <dgm:t>
        <a:bodyPr/>
        <a:lstStyle/>
        <a:p>
          <a:endParaRPr lang="ru-RU"/>
        </a:p>
      </dgm:t>
    </dgm:pt>
    <dgm:pt modelId="{FBE30FBD-C68D-43DF-A79F-87C8111AEAF2}">
      <dgm:prSet phldrT="[Текст]" custT="1"/>
      <dgm:spPr>
        <a:xfrm>
          <a:off x="3263350" y="935899"/>
          <a:ext cx="4505895" cy="808146"/>
        </a:xfrm>
        <a:prstGeom prst="snip2DiagRect">
          <a:avLst/>
        </a:prstGeom>
        <a:solidFill>
          <a:srgbClr val="F5C040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замеры показателей.</a:t>
          </a:r>
          <a:endParaRPr lang="ru-RU" sz="28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B55C42E-E5C1-420F-8006-C7F0BAFBE4B8}" type="parTrans" cxnId="{83BF251A-78D9-4172-8269-384BC3A464E6}">
      <dgm:prSet/>
      <dgm:spPr/>
      <dgm:t>
        <a:bodyPr/>
        <a:lstStyle/>
        <a:p>
          <a:endParaRPr lang="ru-RU"/>
        </a:p>
      </dgm:t>
    </dgm:pt>
    <dgm:pt modelId="{7DCD2FDB-FAAE-4036-A92A-D462805D39F3}" type="sibTrans" cxnId="{83BF251A-78D9-4172-8269-384BC3A464E6}">
      <dgm:prSet/>
      <dgm:spPr/>
      <dgm:t>
        <a:bodyPr/>
        <a:lstStyle/>
        <a:p>
          <a:endParaRPr lang="ru-RU"/>
        </a:p>
      </dgm:t>
    </dgm:pt>
    <dgm:pt modelId="{104465CA-9634-4FA7-81A4-24432F82C647}">
      <dgm:prSet phldrT="[Текст]" custT="1"/>
      <dgm:spPr>
        <a:xfrm>
          <a:off x="3376420" y="1827673"/>
          <a:ext cx="4392825" cy="808146"/>
        </a:xfrm>
        <a:prstGeom prst="snip2DiagRect">
          <a:avLst/>
        </a:prstGeom>
        <a:solidFill>
          <a:srgbClr val="F5C040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анализ деятельности</a:t>
          </a:r>
          <a:endParaRPr lang="ru-RU" sz="28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842DF3D-9EF8-4852-A937-A97EF5E91024}" type="parTrans" cxnId="{CE522D4B-4307-488B-9741-6E25E9D08652}">
      <dgm:prSet/>
      <dgm:spPr/>
      <dgm:t>
        <a:bodyPr/>
        <a:lstStyle/>
        <a:p>
          <a:endParaRPr lang="ru-RU"/>
        </a:p>
      </dgm:t>
    </dgm:pt>
    <dgm:pt modelId="{9CCD34AA-4F70-4842-8D20-D2ECFDFB1CBA}" type="sibTrans" cxnId="{CE522D4B-4307-488B-9741-6E25E9D08652}">
      <dgm:prSet/>
      <dgm:spPr/>
      <dgm:t>
        <a:bodyPr/>
        <a:lstStyle/>
        <a:p>
          <a:endParaRPr lang="ru-RU"/>
        </a:p>
      </dgm:t>
    </dgm:pt>
    <dgm:pt modelId="{2AA925D6-E50C-4340-AEBB-96341D83034A}">
      <dgm:prSet phldrT="[Текст]" custT="1"/>
      <dgm:spPr>
        <a:xfrm>
          <a:off x="3381834" y="2758481"/>
          <a:ext cx="4387411" cy="808146"/>
        </a:xfrm>
        <a:prstGeom prst="snip2DiagRect">
          <a:avLst/>
        </a:prstGeom>
        <a:solidFill>
          <a:srgbClr val="F5C040">
            <a:lumMod val="75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корректирующие действия </a:t>
          </a:r>
          <a:endParaRPr lang="ru-RU" sz="28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9705960-B0AA-499D-BA0C-73632392E977}" type="sibTrans" cxnId="{CDC50FA3-221A-48C7-901B-A1133275AE0D}">
      <dgm:prSet/>
      <dgm:spPr/>
      <dgm:t>
        <a:bodyPr/>
        <a:lstStyle/>
        <a:p>
          <a:endParaRPr lang="ru-RU"/>
        </a:p>
      </dgm:t>
    </dgm:pt>
    <dgm:pt modelId="{A69B85AF-1DAB-4755-914D-57214132C5CE}" type="parTrans" cxnId="{CDC50FA3-221A-48C7-901B-A1133275AE0D}">
      <dgm:prSet/>
      <dgm:spPr/>
      <dgm:t>
        <a:bodyPr/>
        <a:lstStyle/>
        <a:p>
          <a:endParaRPr lang="ru-RU"/>
        </a:p>
      </dgm:t>
    </dgm:pt>
    <dgm:pt modelId="{9797E9F3-13D5-4306-AC34-9C9B7B3DED9C}" type="pres">
      <dgm:prSet presAssocID="{B9B767B0-ABA5-45D6-935E-4F71D57A3B4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5C9EBC-BE25-4A85-AD84-CE1EE459E1ED}" type="pres">
      <dgm:prSet presAssocID="{F80BF47C-D4A7-46B3-9E7C-79F3B326547B}" presName="comp" presStyleCnt="0"/>
      <dgm:spPr/>
    </dgm:pt>
    <dgm:pt modelId="{2A7E558B-645A-4318-844C-C965F4383270}" type="pres">
      <dgm:prSet presAssocID="{F80BF47C-D4A7-46B3-9E7C-79F3B326547B}" presName="rect2" presStyleLbl="node1" presStyleIdx="0" presStyleCnt="4" custScaleX="242406" custLinFactNeighborX="69816" custLinFactNeighborY="-4804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41DC6CEE-3EAD-410C-A8C0-EFDF7DF2ECDE}" type="pres">
      <dgm:prSet presAssocID="{F80BF47C-D4A7-46B3-9E7C-79F3B326547B}" presName="rect1" presStyleLbl="lnNode1" presStyleIdx="0" presStyleCnt="4" custScaleX="538835" custScaleY="90406" custLinFactX="-100000" custLinFactNeighborX="-138988" custLinFactNeighborY="10695"/>
      <dgm:spPr>
        <a:xfrm>
          <a:off x="0" y="126257"/>
          <a:ext cx="2924183" cy="730613"/>
        </a:xfrm>
        <a:prstGeom prst="homePlate">
          <a:avLst/>
        </a:prstGeom>
        <a:solidFill>
          <a:srgbClr val="F5C040">
            <a:lumMod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0723A2D2-A98E-4DD6-90E3-75F480248A57}" type="pres">
      <dgm:prSet presAssocID="{F98E05E8-7C9E-41C1-87E8-D74AC691CF6B}" presName="sibTrans" presStyleCnt="0"/>
      <dgm:spPr/>
    </dgm:pt>
    <dgm:pt modelId="{ACD76C5C-5D49-45E1-90FE-FA651BA2C16F}" type="pres">
      <dgm:prSet presAssocID="{FBE30FBD-C68D-43DF-A79F-87C8111AEAF2}" presName="comp" presStyleCnt="0"/>
      <dgm:spPr/>
    </dgm:pt>
    <dgm:pt modelId="{F33359DC-F427-4685-AB65-C979A59E7388}" type="pres">
      <dgm:prSet presAssocID="{FBE30FBD-C68D-43DF-A79F-87C8111AEAF2}" presName="rect2" presStyleLbl="node1" presStyleIdx="1" presStyleCnt="4" custScaleX="252175" custLinFactX="17482" custLinFactNeighborX="100000" custLinFactNeighborY="-82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5079CFC4-20B2-4B92-A932-CEF911CB86AA}" type="pres">
      <dgm:prSet presAssocID="{FBE30FBD-C68D-43DF-A79F-87C8111AEAF2}" presName="rect1" presStyleLbl="lnNode1" presStyleIdx="1" presStyleCnt="4" custAng="0" custScaleX="352225" custLinFactX="-296605" custLinFactNeighborX="-300000" custLinFactNeighborY="2638"/>
      <dgm:spPr>
        <a:xfrm>
          <a:off x="0" y="963869"/>
          <a:ext cx="2818030" cy="808146"/>
        </a:xfrm>
        <a:prstGeom prst="homePlate">
          <a:avLst/>
        </a:prstGeom>
        <a:solidFill>
          <a:srgbClr val="F5C040">
            <a:lumMod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7AF72D1D-BEC8-4ED4-8CED-6FFDA2D414E3}" type="pres">
      <dgm:prSet presAssocID="{7DCD2FDB-FAAE-4036-A92A-D462805D39F3}" presName="sibTrans" presStyleCnt="0"/>
      <dgm:spPr/>
    </dgm:pt>
    <dgm:pt modelId="{D6A508A6-CD67-46D0-94D6-3FC5719BB351}" type="pres">
      <dgm:prSet presAssocID="{104465CA-9634-4FA7-81A4-24432F82C647}" presName="comp" presStyleCnt="0"/>
      <dgm:spPr/>
    </dgm:pt>
    <dgm:pt modelId="{8A2254E3-047E-48D3-AA0B-70E7108003C5}" type="pres">
      <dgm:prSet presAssocID="{104465CA-9634-4FA7-81A4-24432F82C647}" presName="rect2" presStyleLbl="node1" presStyleIdx="2" presStyleCnt="4" custScaleX="245847" custLinFactNeighborX="81581" custLinFactNeighborY="-6975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111CB206-E14E-4DD6-991E-8FE772E7ACD9}" type="pres">
      <dgm:prSet presAssocID="{104465CA-9634-4FA7-81A4-24432F82C647}" presName="rect1" presStyleLbl="lnNode1" presStyleIdx="2" presStyleCnt="4" custScaleX="364992" custLinFactX="-100000" custLinFactNeighborX="-150467" custLinFactNeighborY="-4270"/>
      <dgm:spPr>
        <a:xfrm>
          <a:off x="0" y="1849534"/>
          <a:ext cx="2920174" cy="808146"/>
        </a:xfrm>
        <a:prstGeom prst="homePlate">
          <a:avLst/>
        </a:prstGeom>
        <a:solidFill>
          <a:srgbClr val="F5C040">
            <a:lumMod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9A844514-6674-4DD8-8AA3-BF08BF28A8FD}" type="pres">
      <dgm:prSet presAssocID="{9CCD34AA-4F70-4842-8D20-D2ECFDFB1CBA}" presName="sibTrans" presStyleCnt="0"/>
      <dgm:spPr/>
    </dgm:pt>
    <dgm:pt modelId="{A43BA761-C116-48A1-81CE-6147AD115C4A}" type="pres">
      <dgm:prSet presAssocID="{2AA925D6-E50C-4340-AEBB-96341D83034A}" presName="comp" presStyleCnt="0"/>
      <dgm:spPr/>
    </dgm:pt>
    <dgm:pt modelId="{B7E2305E-5951-4A61-943A-394A8030C2D2}" type="pres">
      <dgm:prSet presAssocID="{2AA925D6-E50C-4340-AEBB-96341D83034A}" presName="rect2" presStyleLbl="node1" presStyleIdx="3" presStyleCnt="4" custScaleX="245544" custLinFactX="13952" custLinFactNeighborX="100000" custLinFactNeighborY="-8297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6330B134-94A5-40B3-B6CC-96D6A5B326B0}" type="pres">
      <dgm:prSet presAssocID="{2AA925D6-E50C-4340-AEBB-96341D83034A}" presName="rect1" presStyleLbl="lnNode1" presStyleIdx="3" presStyleCnt="4" custAng="0" custScaleX="363051" custLinFactX="-296058" custLinFactNeighborX="-300000" custLinFactNeighborY="-15852"/>
      <dgm:spPr>
        <a:xfrm>
          <a:off x="0" y="2697425"/>
          <a:ext cx="2904645" cy="808146"/>
        </a:xfrm>
        <a:prstGeom prst="homePlate">
          <a:avLst/>
        </a:prstGeom>
        <a:solidFill>
          <a:srgbClr val="F5C040">
            <a:lumMod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</dgm:ptLst>
  <dgm:cxnLst>
    <dgm:cxn modelId="{CDC50FA3-221A-48C7-901B-A1133275AE0D}" srcId="{B9B767B0-ABA5-45D6-935E-4F71D57A3B4C}" destId="{2AA925D6-E50C-4340-AEBB-96341D83034A}" srcOrd="3" destOrd="0" parTransId="{A69B85AF-1DAB-4755-914D-57214132C5CE}" sibTransId="{D9705960-B0AA-499D-BA0C-73632392E977}"/>
    <dgm:cxn modelId="{781862D4-3091-4979-96CF-5BCCFEFF8B58}" type="presOf" srcId="{104465CA-9634-4FA7-81A4-24432F82C647}" destId="{8A2254E3-047E-48D3-AA0B-70E7108003C5}" srcOrd="0" destOrd="0" presId="urn:microsoft.com/office/officeart/2008/layout/AlternatingPictureBlocks"/>
    <dgm:cxn modelId="{83BF251A-78D9-4172-8269-384BC3A464E6}" srcId="{B9B767B0-ABA5-45D6-935E-4F71D57A3B4C}" destId="{FBE30FBD-C68D-43DF-A79F-87C8111AEAF2}" srcOrd="1" destOrd="0" parTransId="{9B55C42E-E5C1-420F-8006-C7F0BAFBE4B8}" sibTransId="{7DCD2FDB-FAAE-4036-A92A-D462805D39F3}"/>
    <dgm:cxn modelId="{1E566D2B-CB9E-4A39-881E-1D8CDCD270BA}" srcId="{B9B767B0-ABA5-45D6-935E-4F71D57A3B4C}" destId="{F80BF47C-D4A7-46B3-9E7C-79F3B326547B}" srcOrd="0" destOrd="0" parTransId="{28362DD2-352E-426A-B459-170C8E71916D}" sibTransId="{F98E05E8-7C9E-41C1-87E8-D74AC691CF6B}"/>
    <dgm:cxn modelId="{3378DF86-57A0-4605-A7C8-D9B3768453C1}" type="presOf" srcId="{2AA925D6-E50C-4340-AEBB-96341D83034A}" destId="{B7E2305E-5951-4A61-943A-394A8030C2D2}" srcOrd="0" destOrd="0" presId="urn:microsoft.com/office/officeart/2008/layout/AlternatingPictureBlocks"/>
    <dgm:cxn modelId="{97C91047-B23A-416D-8A75-ADB45E34AB97}" type="presOf" srcId="{FBE30FBD-C68D-43DF-A79F-87C8111AEAF2}" destId="{F33359DC-F427-4685-AB65-C979A59E7388}" srcOrd="0" destOrd="0" presId="urn:microsoft.com/office/officeart/2008/layout/AlternatingPictureBlocks"/>
    <dgm:cxn modelId="{C810AC0E-C9EA-42B7-9FC1-AF5ABD18F03E}" type="presOf" srcId="{B9B767B0-ABA5-45D6-935E-4F71D57A3B4C}" destId="{9797E9F3-13D5-4306-AC34-9C9B7B3DED9C}" srcOrd="0" destOrd="0" presId="urn:microsoft.com/office/officeart/2008/layout/AlternatingPictureBlocks"/>
    <dgm:cxn modelId="{193A01E1-4775-42A4-A79F-73A0E1926CDE}" type="presOf" srcId="{F80BF47C-D4A7-46B3-9E7C-79F3B326547B}" destId="{2A7E558B-645A-4318-844C-C965F4383270}" srcOrd="0" destOrd="0" presId="urn:microsoft.com/office/officeart/2008/layout/AlternatingPictureBlocks"/>
    <dgm:cxn modelId="{CE522D4B-4307-488B-9741-6E25E9D08652}" srcId="{B9B767B0-ABA5-45D6-935E-4F71D57A3B4C}" destId="{104465CA-9634-4FA7-81A4-24432F82C647}" srcOrd="2" destOrd="0" parTransId="{3842DF3D-9EF8-4852-A937-A97EF5E91024}" sibTransId="{9CCD34AA-4F70-4842-8D20-D2ECFDFB1CBA}"/>
    <dgm:cxn modelId="{350DAD3B-D6AA-4CC4-B15B-00F40D59082F}" type="presParOf" srcId="{9797E9F3-13D5-4306-AC34-9C9B7B3DED9C}" destId="{FE5C9EBC-BE25-4A85-AD84-CE1EE459E1ED}" srcOrd="0" destOrd="0" presId="urn:microsoft.com/office/officeart/2008/layout/AlternatingPictureBlocks"/>
    <dgm:cxn modelId="{D6DC8F97-4410-4E05-A4FD-43D35F17D757}" type="presParOf" srcId="{FE5C9EBC-BE25-4A85-AD84-CE1EE459E1ED}" destId="{2A7E558B-645A-4318-844C-C965F4383270}" srcOrd="0" destOrd="0" presId="urn:microsoft.com/office/officeart/2008/layout/AlternatingPictureBlocks"/>
    <dgm:cxn modelId="{E94B9D5E-5AC4-4284-BC72-271ABB7253D7}" type="presParOf" srcId="{FE5C9EBC-BE25-4A85-AD84-CE1EE459E1ED}" destId="{41DC6CEE-3EAD-410C-A8C0-EFDF7DF2ECDE}" srcOrd="1" destOrd="0" presId="urn:microsoft.com/office/officeart/2008/layout/AlternatingPictureBlocks"/>
    <dgm:cxn modelId="{236B4F7B-CB61-4ABF-BD9E-C3E0283F5C8E}" type="presParOf" srcId="{9797E9F3-13D5-4306-AC34-9C9B7B3DED9C}" destId="{0723A2D2-A98E-4DD6-90E3-75F480248A57}" srcOrd="1" destOrd="0" presId="urn:microsoft.com/office/officeart/2008/layout/AlternatingPictureBlocks"/>
    <dgm:cxn modelId="{2F4B55CA-B12B-42A7-9D53-7F3F0DF70562}" type="presParOf" srcId="{9797E9F3-13D5-4306-AC34-9C9B7B3DED9C}" destId="{ACD76C5C-5D49-45E1-90FE-FA651BA2C16F}" srcOrd="2" destOrd="0" presId="urn:microsoft.com/office/officeart/2008/layout/AlternatingPictureBlocks"/>
    <dgm:cxn modelId="{C806BAAC-48A1-4F2C-9D03-8046E00C446A}" type="presParOf" srcId="{ACD76C5C-5D49-45E1-90FE-FA651BA2C16F}" destId="{F33359DC-F427-4685-AB65-C979A59E7388}" srcOrd="0" destOrd="0" presId="urn:microsoft.com/office/officeart/2008/layout/AlternatingPictureBlocks"/>
    <dgm:cxn modelId="{3ECD2563-D34A-40C6-90A3-68CE544583DB}" type="presParOf" srcId="{ACD76C5C-5D49-45E1-90FE-FA651BA2C16F}" destId="{5079CFC4-20B2-4B92-A932-CEF911CB86AA}" srcOrd="1" destOrd="0" presId="urn:microsoft.com/office/officeart/2008/layout/AlternatingPictureBlocks"/>
    <dgm:cxn modelId="{AA30551F-F442-47FF-9E9D-2876D3E53335}" type="presParOf" srcId="{9797E9F3-13D5-4306-AC34-9C9B7B3DED9C}" destId="{7AF72D1D-BEC8-4ED4-8CED-6FFDA2D414E3}" srcOrd="3" destOrd="0" presId="urn:microsoft.com/office/officeart/2008/layout/AlternatingPictureBlocks"/>
    <dgm:cxn modelId="{9BE3EC48-8347-4DD4-A54B-68866ED04020}" type="presParOf" srcId="{9797E9F3-13D5-4306-AC34-9C9B7B3DED9C}" destId="{D6A508A6-CD67-46D0-94D6-3FC5719BB351}" srcOrd="4" destOrd="0" presId="urn:microsoft.com/office/officeart/2008/layout/AlternatingPictureBlocks"/>
    <dgm:cxn modelId="{71DC4ED2-505F-45F2-8B32-388E7F9DDE8C}" type="presParOf" srcId="{D6A508A6-CD67-46D0-94D6-3FC5719BB351}" destId="{8A2254E3-047E-48D3-AA0B-70E7108003C5}" srcOrd="0" destOrd="0" presId="urn:microsoft.com/office/officeart/2008/layout/AlternatingPictureBlocks"/>
    <dgm:cxn modelId="{E0C260E2-6306-47D3-93B3-6938E5948FD7}" type="presParOf" srcId="{D6A508A6-CD67-46D0-94D6-3FC5719BB351}" destId="{111CB206-E14E-4DD6-991E-8FE772E7ACD9}" srcOrd="1" destOrd="0" presId="urn:microsoft.com/office/officeart/2008/layout/AlternatingPictureBlocks"/>
    <dgm:cxn modelId="{E0E85BBE-9459-4361-8D8A-4EA09295EB49}" type="presParOf" srcId="{9797E9F3-13D5-4306-AC34-9C9B7B3DED9C}" destId="{9A844514-6674-4DD8-8AA3-BF08BF28A8FD}" srcOrd="5" destOrd="0" presId="urn:microsoft.com/office/officeart/2008/layout/AlternatingPictureBlocks"/>
    <dgm:cxn modelId="{87960526-8ADD-43A1-A2FC-6A3386A364B0}" type="presParOf" srcId="{9797E9F3-13D5-4306-AC34-9C9B7B3DED9C}" destId="{A43BA761-C116-48A1-81CE-6147AD115C4A}" srcOrd="6" destOrd="0" presId="urn:microsoft.com/office/officeart/2008/layout/AlternatingPictureBlocks"/>
    <dgm:cxn modelId="{74664E41-433A-47A2-A9D1-C977208D24C3}" type="presParOf" srcId="{A43BA761-C116-48A1-81CE-6147AD115C4A}" destId="{B7E2305E-5951-4A61-943A-394A8030C2D2}" srcOrd="0" destOrd="0" presId="urn:microsoft.com/office/officeart/2008/layout/AlternatingPictureBlocks"/>
    <dgm:cxn modelId="{C93A7B42-11DB-47A9-8EB7-88A2DFEA6E24}" type="presParOf" srcId="{A43BA761-C116-48A1-81CE-6147AD115C4A}" destId="{6330B134-94A5-40B3-B6CC-96D6A5B326B0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03914F-A02D-4315-ADB8-5E6A8946299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B6B0E0-43DE-43C7-92EC-8C308DED276A}">
      <dgm:prSet phldrT="[Текст]" custT="1"/>
      <dgm:spPr>
        <a:xfrm>
          <a:off x="0" y="0"/>
          <a:ext cx="5069006" cy="778907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Государственная итоговая аттестация </a:t>
          </a:r>
          <a:endParaRPr lang="ru-RU" sz="2000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869FD5E-170D-473D-83FC-9695A29F6EC6}" type="parTrans" cxnId="{607C69A0-9450-480E-ABD6-947778B58A20}">
      <dgm:prSet/>
      <dgm:spPr/>
      <dgm:t>
        <a:bodyPr/>
        <a:lstStyle/>
        <a:p>
          <a:endParaRPr lang="ru-RU"/>
        </a:p>
      </dgm:t>
    </dgm:pt>
    <dgm:pt modelId="{5E8F991A-4487-4ECC-9186-149063C19607}" type="sibTrans" cxnId="{607C69A0-9450-480E-ABD6-947778B58A20}">
      <dgm:prSet/>
      <dgm:spPr/>
      <dgm:t>
        <a:bodyPr/>
        <a:lstStyle/>
        <a:p>
          <a:endParaRPr lang="ru-RU"/>
        </a:p>
      </dgm:t>
    </dgm:pt>
    <dgm:pt modelId="{75879058-3F6A-4917-8F4E-FBC5AE764813}">
      <dgm:prSet phldrT="[Текст]" custT="1"/>
      <dgm:spPr>
        <a:xfrm>
          <a:off x="138799" y="983116"/>
          <a:ext cx="4746308" cy="555380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Всероссийские проверочные работы</a:t>
          </a:r>
          <a:endParaRPr lang="ru-RU" sz="2000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4AE7C63-748E-413B-93C1-8154906332A3}" type="parTrans" cxnId="{CBFC751E-201C-43BA-AFC0-27A21FE34C7F}">
      <dgm:prSet/>
      <dgm:spPr/>
      <dgm:t>
        <a:bodyPr/>
        <a:lstStyle/>
        <a:p>
          <a:endParaRPr lang="ru-RU"/>
        </a:p>
      </dgm:t>
    </dgm:pt>
    <dgm:pt modelId="{4F188716-19A0-4FC4-A6EF-3D6CCB3F98D3}" type="sibTrans" cxnId="{CBFC751E-201C-43BA-AFC0-27A21FE34C7F}">
      <dgm:prSet/>
      <dgm:spPr/>
      <dgm:t>
        <a:bodyPr/>
        <a:lstStyle/>
        <a:p>
          <a:endParaRPr lang="ru-RU"/>
        </a:p>
      </dgm:t>
    </dgm:pt>
    <dgm:pt modelId="{C279D437-D87F-43C4-80FA-BDA0623A2028}">
      <dgm:prSet phldrT="[Текст]" custT="1"/>
      <dgm:spPr>
        <a:xfrm>
          <a:off x="333100" y="2857949"/>
          <a:ext cx="4682900" cy="671920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Муниципальные диагностические работы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8048DEF-EE3C-4E90-8C59-8E1D3F20160C}" type="parTrans" cxnId="{80F22503-E683-404C-B3C1-6B9A04CE28FD}">
      <dgm:prSet/>
      <dgm:spPr/>
      <dgm:t>
        <a:bodyPr/>
        <a:lstStyle/>
        <a:p>
          <a:endParaRPr lang="ru-RU"/>
        </a:p>
      </dgm:t>
    </dgm:pt>
    <dgm:pt modelId="{5A909C0A-4452-46BE-85EB-33014DD4863D}" type="sibTrans" cxnId="{80F22503-E683-404C-B3C1-6B9A04CE28FD}">
      <dgm:prSet/>
      <dgm:spPr/>
      <dgm:t>
        <a:bodyPr/>
        <a:lstStyle/>
        <a:p>
          <a:endParaRPr lang="ru-RU"/>
        </a:p>
      </dgm:t>
    </dgm:pt>
    <dgm:pt modelId="{59E6F7EE-3BAA-4E94-B61B-A4243A735004}">
      <dgm:prSet phldrT="[Текст]" custT="1"/>
      <dgm:spPr>
        <a:xfrm>
          <a:off x="77371" y="1608460"/>
          <a:ext cx="6344674" cy="550431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Национальные исследования качества образования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652AEF0E-BFF8-4A2D-ACF2-5C7AB5EDE94C}" type="parTrans" cxnId="{7F76ADD3-7988-45FB-8E46-2C00CD63440C}">
      <dgm:prSet/>
      <dgm:spPr/>
      <dgm:t>
        <a:bodyPr/>
        <a:lstStyle/>
        <a:p>
          <a:endParaRPr lang="ru-RU"/>
        </a:p>
      </dgm:t>
    </dgm:pt>
    <dgm:pt modelId="{0BC6E186-E97D-4942-8D84-3E52476FDD6A}" type="sibTrans" cxnId="{7F76ADD3-7988-45FB-8E46-2C00CD63440C}">
      <dgm:prSet/>
      <dgm:spPr/>
      <dgm:t>
        <a:bodyPr/>
        <a:lstStyle/>
        <a:p>
          <a:endParaRPr lang="ru-RU"/>
        </a:p>
      </dgm:t>
    </dgm:pt>
    <dgm:pt modelId="{358DF1D2-24A6-4A6E-8426-3A30DB82D2AD}">
      <dgm:prSet phldrT="[Текст]" custT="1"/>
      <dgm:spPr>
        <a:xfrm>
          <a:off x="308834" y="2229128"/>
          <a:ext cx="4362163" cy="443633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Краевые комплексные работы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12B8EC8-3BA5-49A8-8EC8-43168668EF63}" type="parTrans" cxnId="{FF9581C5-87D3-4BA6-A907-E19B0663D1F7}">
      <dgm:prSet/>
      <dgm:spPr/>
      <dgm:t>
        <a:bodyPr/>
        <a:lstStyle/>
        <a:p>
          <a:endParaRPr lang="ru-RU"/>
        </a:p>
      </dgm:t>
    </dgm:pt>
    <dgm:pt modelId="{D4C8F151-7F4B-4133-BB57-2B6582DE6E40}" type="sibTrans" cxnId="{FF9581C5-87D3-4BA6-A907-E19B0663D1F7}">
      <dgm:prSet/>
      <dgm:spPr/>
      <dgm:t>
        <a:bodyPr/>
        <a:lstStyle/>
        <a:p>
          <a:endParaRPr lang="ru-RU"/>
        </a:p>
      </dgm:t>
    </dgm:pt>
    <dgm:pt modelId="{BB99C213-986A-4EFA-9189-5FB87F97F972}">
      <dgm:prSet phldrT="[Текст]" custT="1"/>
      <dgm:spPr>
        <a:xfrm>
          <a:off x="1007175" y="3608866"/>
          <a:ext cx="4508808" cy="618720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Промежуточная аттестация школьников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543578A-B13B-4B4D-ADFE-E828D773CBB0}" type="parTrans" cxnId="{319DD191-723C-40C5-965D-32C85A71C8D7}">
      <dgm:prSet/>
      <dgm:spPr/>
      <dgm:t>
        <a:bodyPr/>
        <a:lstStyle/>
        <a:p>
          <a:endParaRPr lang="ru-RU"/>
        </a:p>
      </dgm:t>
    </dgm:pt>
    <dgm:pt modelId="{4673F457-E249-493B-8790-7D3707C30F72}" type="sibTrans" cxnId="{319DD191-723C-40C5-965D-32C85A71C8D7}">
      <dgm:prSet/>
      <dgm:spPr/>
      <dgm:t>
        <a:bodyPr/>
        <a:lstStyle/>
        <a:p>
          <a:endParaRPr lang="ru-RU"/>
        </a:p>
      </dgm:t>
    </dgm:pt>
    <dgm:pt modelId="{B07AEDCC-C7D5-4E7F-B05A-038A94121CF8}">
      <dgm:prSet phldrT="[Текст]" custT="1"/>
      <dgm:spPr>
        <a:xfrm>
          <a:off x="1493547" y="4312934"/>
          <a:ext cx="5567869" cy="645031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Аттестация педагогических кадров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1BE50BD-D659-41FF-8A38-10F2259D2D61}" type="parTrans" cxnId="{1AAE0ADA-2FF5-4AE1-9EE9-11AA79F7DBED}">
      <dgm:prSet/>
      <dgm:spPr/>
      <dgm:t>
        <a:bodyPr/>
        <a:lstStyle/>
        <a:p>
          <a:endParaRPr lang="ru-RU"/>
        </a:p>
      </dgm:t>
    </dgm:pt>
    <dgm:pt modelId="{E1A6C989-223D-4363-8B7A-EACECD88866C}" type="sibTrans" cxnId="{1AAE0ADA-2FF5-4AE1-9EE9-11AA79F7DBED}">
      <dgm:prSet/>
      <dgm:spPr/>
      <dgm:t>
        <a:bodyPr/>
        <a:lstStyle/>
        <a:p>
          <a:endParaRPr lang="ru-RU"/>
        </a:p>
      </dgm:t>
    </dgm:pt>
    <dgm:pt modelId="{85B576A4-0119-491B-84B3-DF4E95C8C92C}">
      <dgm:prSet phldrT="[Текст]" custT="1"/>
      <dgm:spPr>
        <a:xfrm>
          <a:off x="3257830" y="4908534"/>
          <a:ext cx="4752022" cy="595794"/>
        </a:xfrm>
        <a:prstGeom prst="roundRect">
          <a:avLst/>
        </a:prstGeom>
        <a:solidFill>
          <a:srgbClr val="31B6F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Эффективность деятельности общеобразовательных учреждений</a:t>
          </a:r>
          <a:endParaRPr lang="ru-RU" sz="2000" b="1" dirty="0">
            <a:solidFill>
              <a:srgbClr val="FF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72DCB76-DE00-49FE-A06C-364C4E2E218F}" type="parTrans" cxnId="{63534EF9-BB85-4012-87E5-100284450275}">
      <dgm:prSet/>
      <dgm:spPr/>
      <dgm:t>
        <a:bodyPr/>
        <a:lstStyle/>
        <a:p>
          <a:endParaRPr lang="ru-RU"/>
        </a:p>
      </dgm:t>
    </dgm:pt>
    <dgm:pt modelId="{109EC971-61D5-4F7B-B28A-E0ACB6EBA587}" type="sibTrans" cxnId="{63534EF9-BB85-4012-87E5-100284450275}">
      <dgm:prSet/>
      <dgm:spPr/>
      <dgm:t>
        <a:bodyPr/>
        <a:lstStyle/>
        <a:p>
          <a:endParaRPr lang="ru-RU"/>
        </a:p>
      </dgm:t>
    </dgm:pt>
    <dgm:pt modelId="{2E387575-B896-4055-BAF8-984A15A1EDC3}" type="pres">
      <dgm:prSet presAssocID="{B403914F-A02D-4315-ADB8-5E6A8946299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50B8B4-0789-4C2A-A068-1869C7C0F9EB}" type="pres">
      <dgm:prSet presAssocID="{10B6B0E0-43DE-43C7-92EC-8C308DED276A}" presName="parentLin" presStyleCnt="0"/>
      <dgm:spPr/>
    </dgm:pt>
    <dgm:pt modelId="{FB9E6C95-7C6E-4116-8AF2-907C125AC744}" type="pres">
      <dgm:prSet presAssocID="{10B6B0E0-43DE-43C7-92EC-8C308DED276A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C4F21D74-FC91-48AA-BAC2-A4407FF60106}" type="pres">
      <dgm:prSet presAssocID="{10B6B0E0-43DE-43C7-92EC-8C308DED276A}" presName="parentText" presStyleLbl="node1" presStyleIdx="0" presStyleCnt="8" custScaleX="82772" custScaleY="380904" custLinFactX="-3815" custLinFactY="-99824" custLinFactNeighborX="-1000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47BD3-34E9-4DB2-89CE-7FEFF710828B}" type="pres">
      <dgm:prSet presAssocID="{10B6B0E0-43DE-43C7-92EC-8C308DED276A}" presName="negativeSpace" presStyleCnt="0"/>
      <dgm:spPr/>
    </dgm:pt>
    <dgm:pt modelId="{538BA5AE-43F2-4D9B-9A25-D890122A17A9}" type="pres">
      <dgm:prSet presAssocID="{10B6B0E0-43DE-43C7-92EC-8C308DED276A}" presName="childText" presStyleLbl="conFgAcc1" presStyleIdx="0" presStyleCnt="8">
        <dgm:presLayoutVars>
          <dgm:bulletEnabled val="1"/>
        </dgm:presLayoutVars>
      </dgm:prSet>
      <dgm:spPr>
        <a:xfrm>
          <a:off x="0" y="724061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EBD42802-06A6-487F-A140-E0F97B899BFA}" type="pres">
      <dgm:prSet presAssocID="{5E8F991A-4487-4ECC-9186-149063C19607}" presName="spaceBetweenRectangles" presStyleCnt="0"/>
      <dgm:spPr/>
    </dgm:pt>
    <dgm:pt modelId="{68BFDE68-F024-4DA8-A973-D310B837A9AF}" type="pres">
      <dgm:prSet presAssocID="{75879058-3F6A-4917-8F4E-FBC5AE764813}" presName="parentLin" presStyleCnt="0"/>
      <dgm:spPr/>
    </dgm:pt>
    <dgm:pt modelId="{CC3BFC47-D8C9-43EE-A25B-D8A316454EE8}" type="pres">
      <dgm:prSet presAssocID="{75879058-3F6A-4917-8F4E-FBC5AE764813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C2C59C72-533E-4355-B27F-575FB1A39C7C}" type="pres">
      <dgm:prSet presAssocID="{75879058-3F6A-4917-8F4E-FBC5AE764813}" presName="parentText" presStyleLbl="node1" presStyleIdx="1" presStyleCnt="8" custScaleX="84734" custScaleY="376274" custLinFactX="-913" custLinFactNeighborX="-100000" custLinFactNeighborY="-417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5BADC-2EAD-4784-804A-CCD3C6547312}" type="pres">
      <dgm:prSet presAssocID="{75879058-3F6A-4917-8F4E-FBC5AE764813}" presName="negativeSpace" presStyleCnt="0"/>
      <dgm:spPr/>
    </dgm:pt>
    <dgm:pt modelId="{08FE7E36-B17A-4043-AA22-7E17F5237DFF}" type="pres">
      <dgm:prSet presAssocID="{75879058-3F6A-4917-8F4E-FBC5AE764813}" presName="childText" presStyleLbl="conFgAcc1" presStyleIdx="1" presStyleCnt="8">
        <dgm:presLayoutVars>
          <dgm:bulletEnabled val="1"/>
        </dgm:presLayoutVars>
      </dgm:prSet>
      <dgm:spPr>
        <a:xfrm>
          <a:off x="0" y="1358642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5668F233-4E43-445D-A380-E6EB364A78E2}" type="pres">
      <dgm:prSet presAssocID="{4F188716-19A0-4FC4-A6EF-3D6CCB3F98D3}" presName="spaceBetweenRectangles" presStyleCnt="0"/>
      <dgm:spPr/>
    </dgm:pt>
    <dgm:pt modelId="{E37621DC-3B55-4315-B6D6-6344DA43AF1B}" type="pres">
      <dgm:prSet presAssocID="{59E6F7EE-3BAA-4E94-B61B-A4243A735004}" presName="parentLin" presStyleCnt="0"/>
      <dgm:spPr/>
    </dgm:pt>
    <dgm:pt modelId="{744AA75B-8747-46EB-AD54-D9A399651877}" type="pres">
      <dgm:prSet presAssocID="{59E6F7EE-3BAA-4E94-B61B-A4243A735004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DAE68A2F-82DB-4E55-AAF5-B1BE0CD6BF7F}" type="pres">
      <dgm:prSet presAssocID="{59E6F7EE-3BAA-4E94-B61B-A4243A735004}" presName="parentText" presStyleLbl="node1" presStyleIdx="2" presStyleCnt="8" custScaleX="82395" custScaleY="372921" custLinFactX="-314" custLinFactNeighborX="-100000" custLinFactNeighborY="-173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B9D5A6-CEA9-4D41-93C9-084A31E1FC23}" type="pres">
      <dgm:prSet presAssocID="{59E6F7EE-3BAA-4E94-B61B-A4243A735004}" presName="negativeSpace" presStyleCnt="0"/>
      <dgm:spPr/>
    </dgm:pt>
    <dgm:pt modelId="{2DD94A61-1F00-4F45-ADA5-678848AADB5F}" type="pres">
      <dgm:prSet presAssocID="{59E6F7EE-3BAA-4E94-B61B-A4243A735004}" presName="childText" presStyleLbl="conFgAcc1" presStyleIdx="2" presStyleCnt="8">
        <dgm:presLayoutVars>
          <dgm:bulletEnabled val="1"/>
        </dgm:presLayoutVars>
      </dgm:prSet>
      <dgm:spPr>
        <a:xfrm>
          <a:off x="0" y="1988273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1943BFF3-C833-4A72-95E1-29ABFA94FC5C}" type="pres">
      <dgm:prSet presAssocID="{0BC6E186-E97D-4942-8D84-3E52476FDD6A}" presName="spaceBetweenRectangles" presStyleCnt="0"/>
      <dgm:spPr/>
    </dgm:pt>
    <dgm:pt modelId="{847B0B0E-CA4D-4192-B75E-0A213C565585}" type="pres">
      <dgm:prSet presAssocID="{358DF1D2-24A6-4A6E-8426-3A30DB82D2AD}" presName="parentLin" presStyleCnt="0"/>
      <dgm:spPr/>
    </dgm:pt>
    <dgm:pt modelId="{4E301082-34CD-4965-A8E2-8C8F4FADEFBD}" type="pres">
      <dgm:prSet presAssocID="{358DF1D2-24A6-4A6E-8426-3A30DB82D2AD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DD16AD70-0623-4F66-B6D7-09E6C5251BB1}" type="pres">
      <dgm:prSet presAssocID="{358DF1D2-24A6-4A6E-8426-3A30DB82D2AD}" presName="parentText" presStyleLbl="node1" presStyleIdx="3" presStyleCnt="8" custScaleX="77876" custScaleY="300565" custLinFactNeighborX="-99957" custLinFactNeighborY="-348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EBB1B6-7E73-4B5B-9B8D-2E49B348EF7F}" type="pres">
      <dgm:prSet presAssocID="{358DF1D2-24A6-4A6E-8426-3A30DB82D2AD}" presName="negativeSpace" presStyleCnt="0"/>
      <dgm:spPr/>
    </dgm:pt>
    <dgm:pt modelId="{EC39C58D-1070-4D93-B109-25B8A0E764B7}" type="pres">
      <dgm:prSet presAssocID="{358DF1D2-24A6-4A6E-8426-3A30DB82D2AD}" presName="childText" presStyleLbl="conFgAcc1" presStyleIdx="3" presStyleCnt="8">
        <dgm:presLayoutVars>
          <dgm:bulletEnabled val="1"/>
        </dgm:presLayoutVars>
      </dgm:prSet>
      <dgm:spPr>
        <a:xfrm>
          <a:off x="0" y="2511107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52BF5FC1-4793-4B13-B587-3CAB8CF78AF3}" type="pres">
      <dgm:prSet presAssocID="{D4C8F151-7F4B-4133-BB57-2B6582DE6E40}" presName="spaceBetweenRectangles" presStyleCnt="0"/>
      <dgm:spPr/>
    </dgm:pt>
    <dgm:pt modelId="{E0437443-12E1-4F4A-99DD-61CECE5C109B}" type="pres">
      <dgm:prSet presAssocID="{C279D437-D87F-43C4-80FA-BDA0623A2028}" presName="parentLin" presStyleCnt="0"/>
      <dgm:spPr/>
    </dgm:pt>
    <dgm:pt modelId="{5B611217-5E7F-4EE5-BE9B-DA168C471EA6}" type="pres">
      <dgm:prSet presAssocID="{C279D437-D87F-43C4-80FA-BDA0623A2028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AA35F65A-F297-4149-9A82-F34427782D6B}" type="pres">
      <dgm:prSet presAssocID="{C279D437-D87F-43C4-80FA-BDA0623A2028}" presName="parentText" presStyleLbl="node1" presStyleIdx="4" presStyleCnt="8" custScaleX="83602" custScaleY="455231" custLinFactX="-200" custLinFactNeighborX="-100000" custLinFactNeighborY="-28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068DC8-463A-41F6-BC26-731B93627EBB}" type="pres">
      <dgm:prSet presAssocID="{C279D437-D87F-43C4-80FA-BDA0623A2028}" presName="negativeSpace" presStyleCnt="0"/>
      <dgm:spPr/>
    </dgm:pt>
    <dgm:pt modelId="{41CA4B3E-0366-4E28-A1A3-92C3D18D94DC}" type="pres">
      <dgm:prSet presAssocID="{C279D437-D87F-43C4-80FA-BDA0623A2028}" presName="childText" presStyleLbl="conFgAcc1" presStyleIdx="4" presStyleCnt="8">
        <dgm:presLayoutVars>
          <dgm:bulletEnabled val="1"/>
        </dgm:presLayoutVars>
      </dgm:prSet>
      <dgm:spPr>
        <a:xfrm>
          <a:off x="0" y="3262228"/>
          <a:ext cx="8009853" cy="1260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A8797630-7D6B-478C-8077-7E3624E42CBD}" type="pres">
      <dgm:prSet presAssocID="{5A909C0A-4452-46BE-85EB-33014DD4863D}" presName="spaceBetweenRectangles" presStyleCnt="0"/>
      <dgm:spPr/>
    </dgm:pt>
    <dgm:pt modelId="{FC09D3EF-A642-4C8A-89CB-ED34F2F5298F}" type="pres">
      <dgm:prSet presAssocID="{BB99C213-986A-4EFA-9189-5FB87F97F972}" presName="parentLin" presStyleCnt="0"/>
      <dgm:spPr/>
    </dgm:pt>
    <dgm:pt modelId="{2F8773A3-0931-4F2F-8B47-FA0CBFB4FE7D}" type="pres">
      <dgm:prSet presAssocID="{BB99C213-986A-4EFA-9189-5FB87F97F972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EBCC4C87-07B6-48A0-AD40-DACAC332B4FD}" type="pres">
      <dgm:prSet presAssocID="{BB99C213-986A-4EFA-9189-5FB87F97F972}" presName="parentText" presStyleLbl="node1" presStyleIdx="5" presStyleCnt="8" custScaleX="80494" custScaleY="419187" custLinFactNeighborX="-94544" custLinFactNeighborY="382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623C6-54AF-4731-A116-41FBD56676D4}" type="pres">
      <dgm:prSet presAssocID="{BB99C213-986A-4EFA-9189-5FB87F97F972}" presName="negativeSpace" presStyleCnt="0"/>
      <dgm:spPr/>
    </dgm:pt>
    <dgm:pt modelId="{00E27227-FA18-4141-A3A5-384467E9F237}" type="pres">
      <dgm:prSet presAssocID="{BB99C213-986A-4EFA-9189-5FB87F97F972}" presName="childText" presStyleLbl="conFgAcc1" presStyleIdx="5" presStyleCnt="8">
        <dgm:presLayoutVars>
          <dgm:bulletEnabled val="1"/>
        </dgm:presLayoutVars>
      </dgm:prSet>
      <dgm:spPr>
        <a:xfrm>
          <a:off x="0" y="3960148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EBE76187-8BAB-4497-B3F4-3889055EBBB2}" type="pres">
      <dgm:prSet presAssocID="{4673F457-E249-493B-8790-7D3707C30F72}" presName="spaceBetweenRectangles" presStyleCnt="0"/>
      <dgm:spPr/>
    </dgm:pt>
    <dgm:pt modelId="{8C72B0E4-E31E-4C98-8567-B6B1D1D4CF78}" type="pres">
      <dgm:prSet presAssocID="{B07AEDCC-C7D5-4E7F-B05A-038A94121CF8}" presName="parentLin" presStyleCnt="0"/>
      <dgm:spPr/>
    </dgm:pt>
    <dgm:pt modelId="{1834B265-BD0C-4BF6-866F-9811BF07D436}" type="pres">
      <dgm:prSet presAssocID="{B07AEDCC-C7D5-4E7F-B05A-038A94121CF8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93DB70B6-8B20-4BFE-BC67-08FF425707BC}" type="pres">
      <dgm:prSet presAssocID="{B07AEDCC-C7D5-4E7F-B05A-038A94121CF8}" presName="parentText" presStyleLbl="node1" presStyleIdx="6" presStyleCnt="8" custScaleX="79283" custScaleY="437013" custLinFactNeighborX="-94635" custLinFactNeighborY="217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AB704-27DB-48DF-940B-F6ACA9FC0F62}" type="pres">
      <dgm:prSet presAssocID="{B07AEDCC-C7D5-4E7F-B05A-038A94121CF8}" presName="negativeSpace" presStyleCnt="0"/>
      <dgm:spPr/>
    </dgm:pt>
    <dgm:pt modelId="{09D6B34C-7DA5-4971-99DF-AC80CA31270D}" type="pres">
      <dgm:prSet presAssocID="{B07AEDCC-C7D5-4E7F-B05A-038A94121CF8}" presName="childText" presStyleLbl="conFgAcc1" presStyleIdx="6" presStyleCnt="8">
        <dgm:presLayoutVars>
          <dgm:bulletEnabled val="1"/>
        </dgm:presLayoutVars>
      </dgm:prSet>
      <dgm:spPr>
        <a:xfrm>
          <a:off x="0" y="4684379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48DD4907-023D-4836-890F-44A1A1250383}" type="pres">
      <dgm:prSet presAssocID="{E1A6C989-223D-4363-8B7A-EACECD88866C}" presName="spaceBetweenRectangles" presStyleCnt="0"/>
      <dgm:spPr/>
    </dgm:pt>
    <dgm:pt modelId="{6E67CAB4-7378-40C8-A53B-2045395D3C2B}" type="pres">
      <dgm:prSet presAssocID="{85B576A4-0119-491B-84B3-DF4E95C8C92C}" presName="parentLin" presStyleCnt="0"/>
      <dgm:spPr/>
    </dgm:pt>
    <dgm:pt modelId="{B3D9D8C0-72A7-4346-8661-902FD661171D}" type="pres">
      <dgm:prSet presAssocID="{85B576A4-0119-491B-84B3-DF4E95C8C92C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25C7102A-BA36-4D07-9E9A-812F5F13D515}" type="pres">
      <dgm:prSet presAssocID="{85B576A4-0119-491B-84B3-DF4E95C8C92C}" presName="parentText" presStyleLbl="node1" presStyleIdx="7" presStyleCnt="8" custScaleX="84836" custScaleY="403655" custLinFactNeighborX="-92814" custLinFactNeighborY="80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09BBE-A1D3-4672-86FB-8FA436779F58}" type="pres">
      <dgm:prSet presAssocID="{85B576A4-0119-491B-84B3-DF4E95C8C92C}" presName="negativeSpace" presStyleCnt="0"/>
      <dgm:spPr/>
    </dgm:pt>
    <dgm:pt modelId="{7872E467-35DE-4D54-8CEB-4084F83A7728}" type="pres">
      <dgm:prSet presAssocID="{85B576A4-0119-491B-84B3-DF4E95C8C92C}" presName="childText" presStyleLbl="conFgAcc1" presStyleIdx="7" presStyleCnt="8">
        <dgm:presLayoutVars>
          <dgm:bulletEnabled val="1"/>
        </dgm:presLayoutVars>
      </dgm:prSet>
      <dgm:spPr>
        <a:xfrm>
          <a:off x="0" y="5359374"/>
          <a:ext cx="8009853" cy="126000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31B6F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</dgm:ptLst>
  <dgm:cxnLst>
    <dgm:cxn modelId="{21A68467-E5C5-406F-AB84-F354BD73C952}" type="presOf" srcId="{59E6F7EE-3BAA-4E94-B61B-A4243A735004}" destId="{744AA75B-8747-46EB-AD54-D9A399651877}" srcOrd="0" destOrd="0" presId="urn:microsoft.com/office/officeart/2005/8/layout/list1"/>
    <dgm:cxn modelId="{CBFC751E-201C-43BA-AFC0-27A21FE34C7F}" srcId="{B403914F-A02D-4315-ADB8-5E6A8946299A}" destId="{75879058-3F6A-4917-8F4E-FBC5AE764813}" srcOrd="1" destOrd="0" parTransId="{B4AE7C63-748E-413B-93C1-8154906332A3}" sibTransId="{4F188716-19A0-4FC4-A6EF-3D6CCB3F98D3}"/>
    <dgm:cxn modelId="{3AA1A8E5-6D0F-4BD2-BDAD-A474DC99B166}" type="presOf" srcId="{C279D437-D87F-43C4-80FA-BDA0623A2028}" destId="{5B611217-5E7F-4EE5-BE9B-DA168C471EA6}" srcOrd="0" destOrd="0" presId="urn:microsoft.com/office/officeart/2005/8/layout/list1"/>
    <dgm:cxn modelId="{1AAE0ADA-2FF5-4AE1-9EE9-11AA79F7DBED}" srcId="{B403914F-A02D-4315-ADB8-5E6A8946299A}" destId="{B07AEDCC-C7D5-4E7F-B05A-038A94121CF8}" srcOrd="6" destOrd="0" parTransId="{21BE50BD-D659-41FF-8A38-10F2259D2D61}" sibTransId="{E1A6C989-223D-4363-8B7A-EACECD88866C}"/>
    <dgm:cxn modelId="{A7884FA2-CB32-4F35-B45A-93BF1EA16D4D}" type="presOf" srcId="{BB99C213-986A-4EFA-9189-5FB87F97F972}" destId="{2F8773A3-0931-4F2F-8B47-FA0CBFB4FE7D}" srcOrd="0" destOrd="0" presId="urn:microsoft.com/office/officeart/2005/8/layout/list1"/>
    <dgm:cxn modelId="{DC4833CB-B5E0-47EB-85AB-AE5505D2EBFE}" type="presOf" srcId="{358DF1D2-24A6-4A6E-8426-3A30DB82D2AD}" destId="{DD16AD70-0623-4F66-B6D7-09E6C5251BB1}" srcOrd="1" destOrd="0" presId="urn:microsoft.com/office/officeart/2005/8/layout/list1"/>
    <dgm:cxn modelId="{D838A1E7-2AD2-4A11-859B-C3AE63B72407}" type="presOf" srcId="{B403914F-A02D-4315-ADB8-5E6A8946299A}" destId="{2E387575-B896-4055-BAF8-984A15A1EDC3}" srcOrd="0" destOrd="0" presId="urn:microsoft.com/office/officeart/2005/8/layout/list1"/>
    <dgm:cxn modelId="{CE1A9902-5649-4E2B-A3E8-7E54FA92ECBE}" type="presOf" srcId="{75879058-3F6A-4917-8F4E-FBC5AE764813}" destId="{CC3BFC47-D8C9-43EE-A25B-D8A316454EE8}" srcOrd="0" destOrd="0" presId="urn:microsoft.com/office/officeart/2005/8/layout/list1"/>
    <dgm:cxn modelId="{607C69A0-9450-480E-ABD6-947778B58A20}" srcId="{B403914F-A02D-4315-ADB8-5E6A8946299A}" destId="{10B6B0E0-43DE-43C7-92EC-8C308DED276A}" srcOrd="0" destOrd="0" parTransId="{B869FD5E-170D-473D-83FC-9695A29F6EC6}" sibTransId="{5E8F991A-4487-4ECC-9186-149063C19607}"/>
    <dgm:cxn modelId="{7F76ADD3-7988-45FB-8E46-2C00CD63440C}" srcId="{B403914F-A02D-4315-ADB8-5E6A8946299A}" destId="{59E6F7EE-3BAA-4E94-B61B-A4243A735004}" srcOrd="2" destOrd="0" parTransId="{652AEF0E-BFF8-4A2D-ACF2-5C7AB5EDE94C}" sibTransId="{0BC6E186-E97D-4942-8D84-3E52476FDD6A}"/>
    <dgm:cxn modelId="{8E05C024-EDB0-401A-849E-E1D35A2DC219}" type="presOf" srcId="{75879058-3F6A-4917-8F4E-FBC5AE764813}" destId="{C2C59C72-533E-4355-B27F-575FB1A39C7C}" srcOrd="1" destOrd="0" presId="urn:microsoft.com/office/officeart/2005/8/layout/list1"/>
    <dgm:cxn modelId="{F54FE88E-DAF2-414A-9FB6-014EEF98C839}" type="presOf" srcId="{B07AEDCC-C7D5-4E7F-B05A-038A94121CF8}" destId="{93DB70B6-8B20-4BFE-BC67-08FF425707BC}" srcOrd="1" destOrd="0" presId="urn:microsoft.com/office/officeart/2005/8/layout/list1"/>
    <dgm:cxn modelId="{03C0372D-DC94-47A7-BB02-01880085F6FB}" type="presOf" srcId="{85B576A4-0119-491B-84B3-DF4E95C8C92C}" destId="{25C7102A-BA36-4D07-9E9A-812F5F13D515}" srcOrd="1" destOrd="0" presId="urn:microsoft.com/office/officeart/2005/8/layout/list1"/>
    <dgm:cxn modelId="{26ECB230-083A-43B4-9E1E-8E65232FA032}" type="presOf" srcId="{85B576A4-0119-491B-84B3-DF4E95C8C92C}" destId="{B3D9D8C0-72A7-4346-8661-902FD661171D}" srcOrd="0" destOrd="0" presId="urn:microsoft.com/office/officeart/2005/8/layout/list1"/>
    <dgm:cxn modelId="{B8F837CD-6A5C-41B5-9B44-8504D91C32CF}" type="presOf" srcId="{59E6F7EE-3BAA-4E94-B61B-A4243A735004}" destId="{DAE68A2F-82DB-4E55-AAF5-B1BE0CD6BF7F}" srcOrd="1" destOrd="0" presId="urn:microsoft.com/office/officeart/2005/8/layout/list1"/>
    <dgm:cxn modelId="{589BD53E-0FF6-4FC0-B666-1EEF9449281A}" type="presOf" srcId="{BB99C213-986A-4EFA-9189-5FB87F97F972}" destId="{EBCC4C87-07B6-48A0-AD40-DACAC332B4FD}" srcOrd="1" destOrd="0" presId="urn:microsoft.com/office/officeart/2005/8/layout/list1"/>
    <dgm:cxn modelId="{6CE94F71-6F9E-4637-944B-CCBCCE70BB2E}" type="presOf" srcId="{B07AEDCC-C7D5-4E7F-B05A-038A94121CF8}" destId="{1834B265-BD0C-4BF6-866F-9811BF07D436}" srcOrd="0" destOrd="0" presId="urn:microsoft.com/office/officeart/2005/8/layout/list1"/>
    <dgm:cxn modelId="{401EB2D2-C6BD-4061-93C6-D4B220BBF129}" type="presOf" srcId="{358DF1D2-24A6-4A6E-8426-3A30DB82D2AD}" destId="{4E301082-34CD-4965-A8E2-8C8F4FADEFBD}" srcOrd="0" destOrd="0" presId="urn:microsoft.com/office/officeart/2005/8/layout/list1"/>
    <dgm:cxn modelId="{FF9581C5-87D3-4BA6-A907-E19B0663D1F7}" srcId="{B403914F-A02D-4315-ADB8-5E6A8946299A}" destId="{358DF1D2-24A6-4A6E-8426-3A30DB82D2AD}" srcOrd="3" destOrd="0" parTransId="{F12B8EC8-3BA5-49A8-8EC8-43168668EF63}" sibTransId="{D4C8F151-7F4B-4133-BB57-2B6582DE6E40}"/>
    <dgm:cxn modelId="{80F22503-E683-404C-B3C1-6B9A04CE28FD}" srcId="{B403914F-A02D-4315-ADB8-5E6A8946299A}" destId="{C279D437-D87F-43C4-80FA-BDA0623A2028}" srcOrd="4" destOrd="0" parTransId="{F8048DEF-EE3C-4E90-8C59-8E1D3F20160C}" sibTransId="{5A909C0A-4452-46BE-85EB-33014DD4863D}"/>
    <dgm:cxn modelId="{0CEB5EBF-C9CB-4497-9BE3-1CE826317F42}" type="presOf" srcId="{10B6B0E0-43DE-43C7-92EC-8C308DED276A}" destId="{FB9E6C95-7C6E-4116-8AF2-907C125AC744}" srcOrd="0" destOrd="0" presId="urn:microsoft.com/office/officeart/2005/8/layout/list1"/>
    <dgm:cxn modelId="{319DD191-723C-40C5-965D-32C85A71C8D7}" srcId="{B403914F-A02D-4315-ADB8-5E6A8946299A}" destId="{BB99C213-986A-4EFA-9189-5FB87F97F972}" srcOrd="5" destOrd="0" parTransId="{D543578A-B13B-4B4D-ADFE-E828D773CBB0}" sibTransId="{4673F457-E249-493B-8790-7D3707C30F72}"/>
    <dgm:cxn modelId="{F432BD11-6204-4318-BA7B-3649D54DBCCB}" type="presOf" srcId="{10B6B0E0-43DE-43C7-92EC-8C308DED276A}" destId="{C4F21D74-FC91-48AA-BAC2-A4407FF60106}" srcOrd="1" destOrd="0" presId="urn:microsoft.com/office/officeart/2005/8/layout/list1"/>
    <dgm:cxn modelId="{63534EF9-BB85-4012-87E5-100284450275}" srcId="{B403914F-A02D-4315-ADB8-5E6A8946299A}" destId="{85B576A4-0119-491B-84B3-DF4E95C8C92C}" srcOrd="7" destOrd="0" parTransId="{972DCB76-DE00-49FE-A06C-364C4E2E218F}" sibTransId="{109EC971-61D5-4F7B-B28A-E0ACB6EBA587}"/>
    <dgm:cxn modelId="{CABDBE35-B324-430A-879E-8E6BABD15DEE}" type="presOf" srcId="{C279D437-D87F-43C4-80FA-BDA0623A2028}" destId="{AA35F65A-F297-4149-9A82-F34427782D6B}" srcOrd="1" destOrd="0" presId="urn:microsoft.com/office/officeart/2005/8/layout/list1"/>
    <dgm:cxn modelId="{4724E067-1F9B-45B0-9E75-B369DA65F686}" type="presParOf" srcId="{2E387575-B896-4055-BAF8-984A15A1EDC3}" destId="{7250B8B4-0789-4C2A-A068-1869C7C0F9EB}" srcOrd="0" destOrd="0" presId="urn:microsoft.com/office/officeart/2005/8/layout/list1"/>
    <dgm:cxn modelId="{591E1AB2-41E3-4946-AFC3-DF1980929838}" type="presParOf" srcId="{7250B8B4-0789-4C2A-A068-1869C7C0F9EB}" destId="{FB9E6C95-7C6E-4116-8AF2-907C125AC744}" srcOrd="0" destOrd="0" presId="urn:microsoft.com/office/officeart/2005/8/layout/list1"/>
    <dgm:cxn modelId="{DDB3FE5E-D008-4D4A-A5C6-CFA8DDD3AE42}" type="presParOf" srcId="{7250B8B4-0789-4C2A-A068-1869C7C0F9EB}" destId="{C4F21D74-FC91-48AA-BAC2-A4407FF60106}" srcOrd="1" destOrd="0" presId="urn:microsoft.com/office/officeart/2005/8/layout/list1"/>
    <dgm:cxn modelId="{7881AE73-00F6-4355-92A8-A0FE968CC55E}" type="presParOf" srcId="{2E387575-B896-4055-BAF8-984A15A1EDC3}" destId="{08147BD3-34E9-4DB2-89CE-7FEFF710828B}" srcOrd="1" destOrd="0" presId="urn:microsoft.com/office/officeart/2005/8/layout/list1"/>
    <dgm:cxn modelId="{7BC44A58-D8B6-4E4D-827C-1BA6743D149F}" type="presParOf" srcId="{2E387575-B896-4055-BAF8-984A15A1EDC3}" destId="{538BA5AE-43F2-4D9B-9A25-D890122A17A9}" srcOrd="2" destOrd="0" presId="urn:microsoft.com/office/officeart/2005/8/layout/list1"/>
    <dgm:cxn modelId="{FAF767D7-E7F2-4A4F-B9C8-6339E0370F0F}" type="presParOf" srcId="{2E387575-B896-4055-BAF8-984A15A1EDC3}" destId="{EBD42802-06A6-487F-A140-E0F97B899BFA}" srcOrd="3" destOrd="0" presId="urn:microsoft.com/office/officeart/2005/8/layout/list1"/>
    <dgm:cxn modelId="{2A3622B0-0738-4CAE-9E7D-576AA9A9682F}" type="presParOf" srcId="{2E387575-B896-4055-BAF8-984A15A1EDC3}" destId="{68BFDE68-F024-4DA8-A973-D310B837A9AF}" srcOrd="4" destOrd="0" presId="urn:microsoft.com/office/officeart/2005/8/layout/list1"/>
    <dgm:cxn modelId="{03F62699-FE34-40CC-AC0B-88D3CCEE2A39}" type="presParOf" srcId="{68BFDE68-F024-4DA8-A973-D310B837A9AF}" destId="{CC3BFC47-D8C9-43EE-A25B-D8A316454EE8}" srcOrd="0" destOrd="0" presId="urn:microsoft.com/office/officeart/2005/8/layout/list1"/>
    <dgm:cxn modelId="{2119862B-9CF6-4A92-A0B3-614A831E0A1E}" type="presParOf" srcId="{68BFDE68-F024-4DA8-A973-D310B837A9AF}" destId="{C2C59C72-533E-4355-B27F-575FB1A39C7C}" srcOrd="1" destOrd="0" presId="urn:microsoft.com/office/officeart/2005/8/layout/list1"/>
    <dgm:cxn modelId="{2214AB51-C3DD-47E1-9470-A4983FFE752B}" type="presParOf" srcId="{2E387575-B896-4055-BAF8-984A15A1EDC3}" destId="{5F75BADC-2EAD-4784-804A-CCD3C6547312}" srcOrd="5" destOrd="0" presId="urn:microsoft.com/office/officeart/2005/8/layout/list1"/>
    <dgm:cxn modelId="{34C0D04A-9132-466C-8086-232D6599C2F0}" type="presParOf" srcId="{2E387575-B896-4055-BAF8-984A15A1EDC3}" destId="{08FE7E36-B17A-4043-AA22-7E17F5237DFF}" srcOrd="6" destOrd="0" presId="urn:microsoft.com/office/officeart/2005/8/layout/list1"/>
    <dgm:cxn modelId="{A90B359D-2EDA-45E0-BB3A-3C3C648A142E}" type="presParOf" srcId="{2E387575-B896-4055-BAF8-984A15A1EDC3}" destId="{5668F233-4E43-445D-A380-E6EB364A78E2}" srcOrd="7" destOrd="0" presId="urn:microsoft.com/office/officeart/2005/8/layout/list1"/>
    <dgm:cxn modelId="{2B254FB3-4836-4559-83F5-82F1509C3B0D}" type="presParOf" srcId="{2E387575-B896-4055-BAF8-984A15A1EDC3}" destId="{E37621DC-3B55-4315-B6D6-6344DA43AF1B}" srcOrd="8" destOrd="0" presId="urn:microsoft.com/office/officeart/2005/8/layout/list1"/>
    <dgm:cxn modelId="{E40537E5-6A20-4189-8FF8-6B0836204C94}" type="presParOf" srcId="{E37621DC-3B55-4315-B6D6-6344DA43AF1B}" destId="{744AA75B-8747-46EB-AD54-D9A399651877}" srcOrd="0" destOrd="0" presId="urn:microsoft.com/office/officeart/2005/8/layout/list1"/>
    <dgm:cxn modelId="{8B17718C-3859-42E8-B04C-1B3E7D986857}" type="presParOf" srcId="{E37621DC-3B55-4315-B6D6-6344DA43AF1B}" destId="{DAE68A2F-82DB-4E55-AAF5-B1BE0CD6BF7F}" srcOrd="1" destOrd="0" presId="urn:microsoft.com/office/officeart/2005/8/layout/list1"/>
    <dgm:cxn modelId="{823B93C4-1C08-4FBD-995A-2114A5A353D7}" type="presParOf" srcId="{2E387575-B896-4055-BAF8-984A15A1EDC3}" destId="{34B9D5A6-CEA9-4D41-93C9-084A31E1FC23}" srcOrd="9" destOrd="0" presId="urn:microsoft.com/office/officeart/2005/8/layout/list1"/>
    <dgm:cxn modelId="{4D114BFE-2B44-4048-B26A-3F2655CDAF45}" type="presParOf" srcId="{2E387575-B896-4055-BAF8-984A15A1EDC3}" destId="{2DD94A61-1F00-4F45-ADA5-678848AADB5F}" srcOrd="10" destOrd="0" presId="urn:microsoft.com/office/officeart/2005/8/layout/list1"/>
    <dgm:cxn modelId="{990BB0DA-7A59-431B-9434-2E8E5EBF1DDC}" type="presParOf" srcId="{2E387575-B896-4055-BAF8-984A15A1EDC3}" destId="{1943BFF3-C833-4A72-95E1-29ABFA94FC5C}" srcOrd="11" destOrd="0" presId="urn:microsoft.com/office/officeart/2005/8/layout/list1"/>
    <dgm:cxn modelId="{7E7AD0AE-1392-4CD5-A7B2-80DD223F537D}" type="presParOf" srcId="{2E387575-B896-4055-BAF8-984A15A1EDC3}" destId="{847B0B0E-CA4D-4192-B75E-0A213C565585}" srcOrd="12" destOrd="0" presId="urn:microsoft.com/office/officeart/2005/8/layout/list1"/>
    <dgm:cxn modelId="{F8BCB7BB-B491-47AE-9666-B4700C1DF8F6}" type="presParOf" srcId="{847B0B0E-CA4D-4192-B75E-0A213C565585}" destId="{4E301082-34CD-4965-A8E2-8C8F4FADEFBD}" srcOrd="0" destOrd="0" presId="urn:microsoft.com/office/officeart/2005/8/layout/list1"/>
    <dgm:cxn modelId="{D40DD405-5F06-4DFE-8F46-6D66AB27E9C5}" type="presParOf" srcId="{847B0B0E-CA4D-4192-B75E-0A213C565585}" destId="{DD16AD70-0623-4F66-B6D7-09E6C5251BB1}" srcOrd="1" destOrd="0" presId="urn:microsoft.com/office/officeart/2005/8/layout/list1"/>
    <dgm:cxn modelId="{896ECB7D-AC0D-4741-910A-BE26D41AC9DA}" type="presParOf" srcId="{2E387575-B896-4055-BAF8-984A15A1EDC3}" destId="{8EEBB1B6-7E73-4B5B-9B8D-2E49B348EF7F}" srcOrd="13" destOrd="0" presId="urn:microsoft.com/office/officeart/2005/8/layout/list1"/>
    <dgm:cxn modelId="{10F49566-CCCD-46A2-A5AC-F8A1BBAF19BF}" type="presParOf" srcId="{2E387575-B896-4055-BAF8-984A15A1EDC3}" destId="{EC39C58D-1070-4D93-B109-25B8A0E764B7}" srcOrd="14" destOrd="0" presId="urn:microsoft.com/office/officeart/2005/8/layout/list1"/>
    <dgm:cxn modelId="{F9ED40BE-C911-45D4-B57B-5DB6529FCAEB}" type="presParOf" srcId="{2E387575-B896-4055-BAF8-984A15A1EDC3}" destId="{52BF5FC1-4793-4B13-B587-3CAB8CF78AF3}" srcOrd="15" destOrd="0" presId="urn:microsoft.com/office/officeart/2005/8/layout/list1"/>
    <dgm:cxn modelId="{C1C15683-7FBB-40E2-9AEF-C8D3BA23B8DB}" type="presParOf" srcId="{2E387575-B896-4055-BAF8-984A15A1EDC3}" destId="{E0437443-12E1-4F4A-99DD-61CECE5C109B}" srcOrd="16" destOrd="0" presId="urn:microsoft.com/office/officeart/2005/8/layout/list1"/>
    <dgm:cxn modelId="{5C4487F5-68B2-4BF8-B75A-745FFB65C278}" type="presParOf" srcId="{E0437443-12E1-4F4A-99DD-61CECE5C109B}" destId="{5B611217-5E7F-4EE5-BE9B-DA168C471EA6}" srcOrd="0" destOrd="0" presId="urn:microsoft.com/office/officeart/2005/8/layout/list1"/>
    <dgm:cxn modelId="{E3C07096-BE27-4A0E-BDD0-F32E3EEB2DC0}" type="presParOf" srcId="{E0437443-12E1-4F4A-99DD-61CECE5C109B}" destId="{AA35F65A-F297-4149-9A82-F34427782D6B}" srcOrd="1" destOrd="0" presId="urn:microsoft.com/office/officeart/2005/8/layout/list1"/>
    <dgm:cxn modelId="{C3CA3F5A-A402-48AD-B00A-A6D9F108A9D3}" type="presParOf" srcId="{2E387575-B896-4055-BAF8-984A15A1EDC3}" destId="{F2068DC8-463A-41F6-BC26-731B93627EBB}" srcOrd="17" destOrd="0" presId="urn:microsoft.com/office/officeart/2005/8/layout/list1"/>
    <dgm:cxn modelId="{F3296809-1F8C-471E-AD43-F9665E13F642}" type="presParOf" srcId="{2E387575-B896-4055-BAF8-984A15A1EDC3}" destId="{41CA4B3E-0366-4E28-A1A3-92C3D18D94DC}" srcOrd="18" destOrd="0" presId="urn:microsoft.com/office/officeart/2005/8/layout/list1"/>
    <dgm:cxn modelId="{B1522732-715C-4AD6-8E99-CB4E2F565F5F}" type="presParOf" srcId="{2E387575-B896-4055-BAF8-984A15A1EDC3}" destId="{A8797630-7D6B-478C-8077-7E3624E42CBD}" srcOrd="19" destOrd="0" presId="urn:microsoft.com/office/officeart/2005/8/layout/list1"/>
    <dgm:cxn modelId="{A0205637-7DE8-4204-A467-5E59DCFF8E30}" type="presParOf" srcId="{2E387575-B896-4055-BAF8-984A15A1EDC3}" destId="{FC09D3EF-A642-4C8A-89CB-ED34F2F5298F}" srcOrd="20" destOrd="0" presId="urn:microsoft.com/office/officeart/2005/8/layout/list1"/>
    <dgm:cxn modelId="{90BDD733-75A9-456A-8DB1-59ABE393A771}" type="presParOf" srcId="{FC09D3EF-A642-4C8A-89CB-ED34F2F5298F}" destId="{2F8773A3-0931-4F2F-8B47-FA0CBFB4FE7D}" srcOrd="0" destOrd="0" presId="urn:microsoft.com/office/officeart/2005/8/layout/list1"/>
    <dgm:cxn modelId="{52D771C8-DC32-480E-8431-756BBC5607A0}" type="presParOf" srcId="{FC09D3EF-A642-4C8A-89CB-ED34F2F5298F}" destId="{EBCC4C87-07B6-48A0-AD40-DACAC332B4FD}" srcOrd="1" destOrd="0" presId="urn:microsoft.com/office/officeart/2005/8/layout/list1"/>
    <dgm:cxn modelId="{31B2D925-6EC3-4FC0-B111-25663B31FD10}" type="presParOf" srcId="{2E387575-B896-4055-BAF8-984A15A1EDC3}" destId="{DA5623C6-54AF-4731-A116-41FBD56676D4}" srcOrd="21" destOrd="0" presId="urn:microsoft.com/office/officeart/2005/8/layout/list1"/>
    <dgm:cxn modelId="{8EF35B9E-8618-4ACA-AC58-4DDECD0D8628}" type="presParOf" srcId="{2E387575-B896-4055-BAF8-984A15A1EDC3}" destId="{00E27227-FA18-4141-A3A5-384467E9F237}" srcOrd="22" destOrd="0" presId="urn:microsoft.com/office/officeart/2005/8/layout/list1"/>
    <dgm:cxn modelId="{333778ED-736F-40FF-B1BB-B9550D3349FB}" type="presParOf" srcId="{2E387575-B896-4055-BAF8-984A15A1EDC3}" destId="{EBE76187-8BAB-4497-B3F4-3889055EBBB2}" srcOrd="23" destOrd="0" presId="urn:microsoft.com/office/officeart/2005/8/layout/list1"/>
    <dgm:cxn modelId="{B2813764-C772-4C97-B001-E66EC462FB3F}" type="presParOf" srcId="{2E387575-B896-4055-BAF8-984A15A1EDC3}" destId="{8C72B0E4-E31E-4C98-8567-B6B1D1D4CF78}" srcOrd="24" destOrd="0" presId="urn:microsoft.com/office/officeart/2005/8/layout/list1"/>
    <dgm:cxn modelId="{064B5642-C490-4D70-A94B-7275FDE38EEB}" type="presParOf" srcId="{8C72B0E4-E31E-4C98-8567-B6B1D1D4CF78}" destId="{1834B265-BD0C-4BF6-866F-9811BF07D436}" srcOrd="0" destOrd="0" presId="urn:microsoft.com/office/officeart/2005/8/layout/list1"/>
    <dgm:cxn modelId="{2638392F-8F16-442E-A656-11FF071D7CCC}" type="presParOf" srcId="{8C72B0E4-E31E-4C98-8567-B6B1D1D4CF78}" destId="{93DB70B6-8B20-4BFE-BC67-08FF425707BC}" srcOrd="1" destOrd="0" presId="urn:microsoft.com/office/officeart/2005/8/layout/list1"/>
    <dgm:cxn modelId="{543DE006-44AE-43B8-8F68-A28B000E65DA}" type="presParOf" srcId="{2E387575-B896-4055-BAF8-984A15A1EDC3}" destId="{62FAB704-27DB-48DF-940B-F6ACA9FC0F62}" srcOrd="25" destOrd="0" presId="urn:microsoft.com/office/officeart/2005/8/layout/list1"/>
    <dgm:cxn modelId="{F321FA07-E782-411B-BD5D-DEC1726FF616}" type="presParOf" srcId="{2E387575-B896-4055-BAF8-984A15A1EDC3}" destId="{09D6B34C-7DA5-4971-99DF-AC80CA31270D}" srcOrd="26" destOrd="0" presId="urn:microsoft.com/office/officeart/2005/8/layout/list1"/>
    <dgm:cxn modelId="{52FC90B9-7106-4425-B5C2-62E5BE9E8386}" type="presParOf" srcId="{2E387575-B896-4055-BAF8-984A15A1EDC3}" destId="{48DD4907-023D-4836-890F-44A1A1250383}" srcOrd="27" destOrd="0" presId="urn:microsoft.com/office/officeart/2005/8/layout/list1"/>
    <dgm:cxn modelId="{323594EE-7151-43FA-BD9C-95AEE8F34E82}" type="presParOf" srcId="{2E387575-B896-4055-BAF8-984A15A1EDC3}" destId="{6E67CAB4-7378-40C8-A53B-2045395D3C2B}" srcOrd="28" destOrd="0" presId="urn:microsoft.com/office/officeart/2005/8/layout/list1"/>
    <dgm:cxn modelId="{364EEFDB-3B5B-4EE6-B4DD-20EE949EF03B}" type="presParOf" srcId="{6E67CAB4-7378-40C8-A53B-2045395D3C2B}" destId="{B3D9D8C0-72A7-4346-8661-902FD661171D}" srcOrd="0" destOrd="0" presId="urn:microsoft.com/office/officeart/2005/8/layout/list1"/>
    <dgm:cxn modelId="{0256C199-43BC-4CAA-8799-C120AA92C07E}" type="presParOf" srcId="{6E67CAB4-7378-40C8-A53B-2045395D3C2B}" destId="{25C7102A-BA36-4D07-9E9A-812F5F13D515}" srcOrd="1" destOrd="0" presId="urn:microsoft.com/office/officeart/2005/8/layout/list1"/>
    <dgm:cxn modelId="{9D5AB26C-A1FA-457E-B342-AB4359211469}" type="presParOf" srcId="{2E387575-B896-4055-BAF8-984A15A1EDC3}" destId="{5F809BBE-A1D3-4672-86FB-8FA436779F58}" srcOrd="29" destOrd="0" presId="urn:microsoft.com/office/officeart/2005/8/layout/list1"/>
    <dgm:cxn modelId="{4B914D77-7FA3-4F33-A854-F0A9CA59B1EA}" type="presParOf" srcId="{2E387575-B896-4055-BAF8-984A15A1EDC3}" destId="{7872E467-35DE-4D54-8CEB-4084F83A7728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E6DD3A-06C6-4EB7-9417-ADC8DCE0DA0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719E57C3-46E4-4552-9C68-EB42EEE6A9AB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1-4 </a:t>
          </a:r>
        </a:p>
        <a:p>
          <a:r>
            <a:rPr lang="ru-RU" dirty="0" smtClean="0"/>
            <a:t>классы</a:t>
          </a:r>
          <a:endParaRPr lang="ru-RU" dirty="0"/>
        </a:p>
      </dgm:t>
    </dgm:pt>
    <dgm:pt modelId="{3E8C7171-AD11-4292-97C1-F74D3D337D77}" type="parTrans" cxnId="{95C99932-44B4-43DF-88C8-891C19FEAD4E}">
      <dgm:prSet/>
      <dgm:spPr/>
      <dgm:t>
        <a:bodyPr/>
        <a:lstStyle/>
        <a:p>
          <a:endParaRPr lang="ru-RU"/>
        </a:p>
      </dgm:t>
    </dgm:pt>
    <dgm:pt modelId="{932ABB87-8064-4B1D-9360-7ECDC4CA5AFE}" type="sibTrans" cxnId="{95C99932-44B4-43DF-88C8-891C19FEAD4E}">
      <dgm:prSet/>
      <dgm:spPr/>
      <dgm:t>
        <a:bodyPr/>
        <a:lstStyle/>
        <a:p>
          <a:endParaRPr lang="ru-RU"/>
        </a:p>
      </dgm:t>
    </dgm:pt>
    <dgm:pt modelId="{27D0F68C-2BA5-4AC8-9725-7F208608E2D1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5-7 </a:t>
          </a:r>
        </a:p>
        <a:p>
          <a:r>
            <a:rPr lang="ru-RU" dirty="0" smtClean="0"/>
            <a:t>классы</a:t>
          </a:r>
          <a:endParaRPr lang="ru-RU" dirty="0"/>
        </a:p>
      </dgm:t>
    </dgm:pt>
    <dgm:pt modelId="{391D78C7-19C1-46D6-8EB7-56A8C6A0DA07}" type="parTrans" cxnId="{2E6C7900-5455-4467-9B5D-00FBFA8508D4}">
      <dgm:prSet/>
      <dgm:spPr/>
      <dgm:t>
        <a:bodyPr/>
        <a:lstStyle/>
        <a:p>
          <a:endParaRPr lang="ru-RU"/>
        </a:p>
      </dgm:t>
    </dgm:pt>
    <dgm:pt modelId="{85D21410-13ED-4DF1-B56B-60D0FCF42903}" type="sibTrans" cxnId="{2E6C7900-5455-4467-9B5D-00FBFA8508D4}">
      <dgm:prSet/>
      <dgm:spPr/>
      <dgm:t>
        <a:bodyPr/>
        <a:lstStyle/>
        <a:p>
          <a:endParaRPr lang="ru-RU"/>
        </a:p>
      </dgm:t>
    </dgm:pt>
    <dgm:pt modelId="{BC300AFE-6CD7-4736-9ACA-9494DFB0B632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8–9 </a:t>
          </a:r>
        </a:p>
        <a:p>
          <a:r>
            <a:rPr lang="ru-RU" dirty="0" smtClean="0"/>
            <a:t>классы</a:t>
          </a:r>
          <a:endParaRPr lang="ru-RU" dirty="0"/>
        </a:p>
      </dgm:t>
    </dgm:pt>
    <dgm:pt modelId="{74DEA18E-527B-4A57-9583-0F1C2425E9D7}" type="parTrans" cxnId="{34D699F3-1F24-4650-986C-33CEC971ABC1}">
      <dgm:prSet/>
      <dgm:spPr/>
      <dgm:t>
        <a:bodyPr/>
        <a:lstStyle/>
        <a:p>
          <a:endParaRPr lang="ru-RU"/>
        </a:p>
      </dgm:t>
    </dgm:pt>
    <dgm:pt modelId="{254D8746-C678-40CF-9B01-269F2DDD310C}" type="sibTrans" cxnId="{34D699F3-1F24-4650-986C-33CEC971ABC1}">
      <dgm:prSet/>
      <dgm:spPr/>
      <dgm:t>
        <a:bodyPr/>
        <a:lstStyle/>
        <a:p>
          <a:endParaRPr lang="ru-RU"/>
        </a:p>
      </dgm:t>
    </dgm:pt>
    <dgm:pt modelId="{4C40A755-1801-4E2E-84FE-CCE978FA1552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10–11 классы</a:t>
          </a:r>
          <a:endParaRPr lang="ru-RU" dirty="0">
            <a:solidFill>
              <a:srgbClr val="002060"/>
            </a:solidFill>
          </a:endParaRPr>
        </a:p>
      </dgm:t>
    </dgm:pt>
    <dgm:pt modelId="{644F0B05-3652-4712-9481-47B4693AF5F6}" type="parTrans" cxnId="{D3BD6B8E-7979-43B1-9285-F405320B2474}">
      <dgm:prSet/>
      <dgm:spPr/>
      <dgm:t>
        <a:bodyPr/>
        <a:lstStyle/>
        <a:p>
          <a:endParaRPr lang="ru-RU"/>
        </a:p>
      </dgm:t>
    </dgm:pt>
    <dgm:pt modelId="{9EDA0D87-1332-45DE-B2EC-AB416FBD1947}" type="sibTrans" cxnId="{D3BD6B8E-7979-43B1-9285-F405320B2474}">
      <dgm:prSet/>
      <dgm:spPr/>
      <dgm:t>
        <a:bodyPr/>
        <a:lstStyle/>
        <a:p>
          <a:endParaRPr lang="ru-RU"/>
        </a:p>
      </dgm:t>
    </dgm:pt>
    <dgm:pt modelId="{73D440F2-F3FA-4287-B51F-018470F98514}" type="pres">
      <dgm:prSet presAssocID="{31E6DD3A-06C6-4EB7-9417-ADC8DCE0DA0F}" presName="Name0" presStyleCnt="0">
        <dgm:presLayoutVars>
          <dgm:dir/>
          <dgm:resizeHandles val="exact"/>
        </dgm:presLayoutVars>
      </dgm:prSet>
      <dgm:spPr/>
    </dgm:pt>
    <dgm:pt modelId="{474E2F74-6592-4E97-9832-40B224AA4DB9}" type="pres">
      <dgm:prSet presAssocID="{31E6DD3A-06C6-4EB7-9417-ADC8DCE0DA0F}" presName="fgShape" presStyleLbl="fgShp" presStyleIdx="0" presStyleCnt="1"/>
      <dgm:spPr/>
    </dgm:pt>
    <dgm:pt modelId="{0A89CB3B-CC6B-4A8D-A1C4-B245CC82A302}" type="pres">
      <dgm:prSet presAssocID="{31E6DD3A-06C6-4EB7-9417-ADC8DCE0DA0F}" presName="linComp" presStyleCnt="0"/>
      <dgm:spPr/>
    </dgm:pt>
    <dgm:pt modelId="{1EDFB427-3170-4C30-8E36-D8C180FA723A}" type="pres">
      <dgm:prSet presAssocID="{719E57C3-46E4-4552-9C68-EB42EEE6A9AB}" presName="compNode" presStyleCnt="0"/>
      <dgm:spPr/>
    </dgm:pt>
    <dgm:pt modelId="{3EA9FA98-23AA-45A9-B624-030F3F6AEEA6}" type="pres">
      <dgm:prSet presAssocID="{719E57C3-46E4-4552-9C68-EB42EEE6A9AB}" presName="bkgdShape" presStyleLbl="node1" presStyleIdx="0" presStyleCnt="4"/>
      <dgm:spPr/>
      <dgm:t>
        <a:bodyPr/>
        <a:lstStyle/>
        <a:p>
          <a:endParaRPr lang="ru-RU"/>
        </a:p>
      </dgm:t>
    </dgm:pt>
    <dgm:pt modelId="{FE05B22F-7F98-4F97-B15C-419E2737439C}" type="pres">
      <dgm:prSet presAssocID="{719E57C3-46E4-4552-9C68-EB42EEE6A9AB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FE93D-89DF-4C65-B8A5-33C0B1137B3F}" type="pres">
      <dgm:prSet presAssocID="{719E57C3-46E4-4552-9C68-EB42EEE6A9AB}" presName="invisiNode" presStyleLbl="node1" presStyleIdx="0" presStyleCnt="4"/>
      <dgm:spPr/>
    </dgm:pt>
    <dgm:pt modelId="{5CE862F3-04A1-4441-95DB-813AB28070D1}" type="pres">
      <dgm:prSet presAssocID="{719E57C3-46E4-4552-9C68-EB42EEE6A9AB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EFD1617-D338-4BC2-BEE8-2698EFFA4850}" type="pres">
      <dgm:prSet presAssocID="{932ABB87-8064-4B1D-9360-7ECDC4CA5AF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045DDE-D13A-426A-BD9D-047BDBBB34F1}" type="pres">
      <dgm:prSet presAssocID="{27D0F68C-2BA5-4AC8-9725-7F208608E2D1}" presName="compNode" presStyleCnt="0"/>
      <dgm:spPr/>
    </dgm:pt>
    <dgm:pt modelId="{2F285177-3505-4E59-B784-6ED336E648EA}" type="pres">
      <dgm:prSet presAssocID="{27D0F68C-2BA5-4AC8-9725-7F208608E2D1}" presName="bkgdShape" presStyleLbl="node1" presStyleIdx="1" presStyleCnt="4"/>
      <dgm:spPr/>
      <dgm:t>
        <a:bodyPr/>
        <a:lstStyle/>
        <a:p>
          <a:endParaRPr lang="ru-RU"/>
        </a:p>
      </dgm:t>
    </dgm:pt>
    <dgm:pt modelId="{10FAED13-CA66-4004-A364-8AABB1DF90F1}" type="pres">
      <dgm:prSet presAssocID="{27D0F68C-2BA5-4AC8-9725-7F208608E2D1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0478A-E359-40F9-913A-DDB0546B32AE}" type="pres">
      <dgm:prSet presAssocID="{27D0F68C-2BA5-4AC8-9725-7F208608E2D1}" presName="invisiNode" presStyleLbl="node1" presStyleIdx="1" presStyleCnt="4"/>
      <dgm:spPr/>
    </dgm:pt>
    <dgm:pt modelId="{5F02456B-0B4B-4D43-97D9-0950B9AB7633}" type="pres">
      <dgm:prSet presAssocID="{27D0F68C-2BA5-4AC8-9725-7F208608E2D1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EA721FF-1014-479C-9C30-DD6F22841E53}" type="pres">
      <dgm:prSet presAssocID="{85D21410-13ED-4DF1-B56B-60D0FCF4290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9EE2D6A-4E0C-461B-BC29-977754F7ABF9}" type="pres">
      <dgm:prSet presAssocID="{BC300AFE-6CD7-4736-9ACA-9494DFB0B632}" presName="compNode" presStyleCnt="0"/>
      <dgm:spPr/>
    </dgm:pt>
    <dgm:pt modelId="{A2EA0F7E-6886-40F2-9DB3-481C6CE8EFBD}" type="pres">
      <dgm:prSet presAssocID="{BC300AFE-6CD7-4736-9ACA-9494DFB0B632}" presName="bkgdShape" presStyleLbl="node1" presStyleIdx="2" presStyleCnt="4"/>
      <dgm:spPr/>
      <dgm:t>
        <a:bodyPr/>
        <a:lstStyle/>
        <a:p>
          <a:endParaRPr lang="ru-RU"/>
        </a:p>
      </dgm:t>
    </dgm:pt>
    <dgm:pt modelId="{77BEC8F3-C80A-4520-801B-881A1045CA57}" type="pres">
      <dgm:prSet presAssocID="{BC300AFE-6CD7-4736-9ACA-9494DFB0B63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7D354-77E5-4871-8517-2A84F608EF04}" type="pres">
      <dgm:prSet presAssocID="{BC300AFE-6CD7-4736-9ACA-9494DFB0B632}" presName="invisiNode" presStyleLbl="node1" presStyleIdx="2" presStyleCnt="4"/>
      <dgm:spPr/>
    </dgm:pt>
    <dgm:pt modelId="{A16DB487-395B-4DC2-AEE5-BE56680256B6}" type="pres">
      <dgm:prSet presAssocID="{BC300AFE-6CD7-4736-9ACA-9494DFB0B632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6328F96-F156-4FC5-9CDF-F902092B0620}" type="pres">
      <dgm:prSet presAssocID="{254D8746-C678-40CF-9B01-269F2DDD310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D44ACC-13C0-4A6C-ACC1-EB92D0DA5C6D}" type="pres">
      <dgm:prSet presAssocID="{4C40A755-1801-4E2E-84FE-CCE978FA1552}" presName="compNode" presStyleCnt="0"/>
      <dgm:spPr/>
    </dgm:pt>
    <dgm:pt modelId="{188EC523-3C7E-4B9E-83DB-F84118043EE7}" type="pres">
      <dgm:prSet presAssocID="{4C40A755-1801-4E2E-84FE-CCE978FA1552}" presName="bkgdShape" presStyleLbl="node1" presStyleIdx="3" presStyleCnt="4"/>
      <dgm:spPr/>
      <dgm:t>
        <a:bodyPr/>
        <a:lstStyle/>
        <a:p>
          <a:endParaRPr lang="ru-RU"/>
        </a:p>
      </dgm:t>
    </dgm:pt>
    <dgm:pt modelId="{428E11DC-D39F-467E-B274-B6F0595C8658}" type="pres">
      <dgm:prSet presAssocID="{4C40A755-1801-4E2E-84FE-CCE978FA1552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21D15-8D94-453A-A435-FA7D0DCD7570}" type="pres">
      <dgm:prSet presAssocID="{4C40A755-1801-4E2E-84FE-CCE978FA1552}" presName="invisiNode" presStyleLbl="node1" presStyleIdx="3" presStyleCnt="4"/>
      <dgm:spPr/>
    </dgm:pt>
    <dgm:pt modelId="{EFB237FB-18FC-4F81-BC72-FE85C01E9BDB}" type="pres">
      <dgm:prSet presAssocID="{4C40A755-1801-4E2E-84FE-CCE978FA1552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AC5CEE97-3087-45C3-B7B5-0EF2886B05E1}" type="presOf" srcId="{27D0F68C-2BA5-4AC8-9725-7F208608E2D1}" destId="{2F285177-3505-4E59-B784-6ED336E648EA}" srcOrd="0" destOrd="0" presId="urn:microsoft.com/office/officeart/2005/8/layout/hList7"/>
    <dgm:cxn modelId="{95C99932-44B4-43DF-88C8-891C19FEAD4E}" srcId="{31E6DD3A-06C6-4EB7-9417-ADC8DCE0DA0F}" destId="{719E57C3-46E4-4552-9C68-EB42EEE6A9AB}" srcOrd="0" destOrd="0" parTransId="{3E8C7171-AD11-4292-97C1-F74D3D337D77}" sibTransId="{932ABB87-8064-4B1D-9360-7ECDC4CA5AFE}"/>
    <dgm:cxn modelId="{476242E5-AE19-41AE-B4C5-DC18861B3EFB}" type="presOf" srcId="{254D8746-C678-40CF-9B01-269F2DDD310C}" destId="{16328F96-F156-4FC5-9CDF-F902092B0620}" srcOrd="0" destOrd="0" presId="urn:microsoft.com/office/officeart/2005/8/layout/hList7"/>
    <dgm:cxn modelId="{25E48F99-CEDA-4B74-8033-E800D1A614E7}" type="presOf" srcId="{31E6DD3A-06C6-4EB7-9417-ADC8DCE0DA0F}" destId="{73D440F2-F3FA-4287-B51F-018470F98514}" srcOrd="0" destOrd="0" presId="urn:microsoft.com/office/officeart/2005/8/layout/hList7"/>
    <dgm:cxn modelId="{B26FD0A3-908D-43E5-9426-C4C40AF6EF9A}" type="presOf" srcId="{27D0F68C-2BA5-4AC8-9725-7F208608E2D1}" destId="{10FAED13-CA66-4004-A364-8AABB1DF90F1}" srcOrd="1" destOrd="0" presId="urn:microsoft.com/office/officeart/2005/8/layout/hList7"/>
    <dgm:cxn modelId="{DC149B45-A0EE-4DCF-B32F-52CB88E2F389}" type="presOf" srcId="{4C40A755-1801-4E2E-84FE-CCE978FA1552}" destId="{428E11DC-D39F-467E-B274-B6F0595C8658}" srcOrd="1" destOrd="0" presId="urn:microsoft.com/office/officeart/2005/8/layout/hList7"/>
    <dgm:cxn modelId="{3EA56AC4-E651-4E5B-990C-BA425807BA0D}" type="presOf" srcId="{BC300AFE-6CD7-4736-9ACA-9494DFB0B632}" destId="{A2EA0F7E-6886-40F2-9DB3-481C6CE8EFBD}" srcOrd="0" destOrd="0" presId="urn:microsoft.com/office/officeart/2005/8/layout/hList7"/>
    <dgm:cxn modelId="{CF059468-9744-4F09-B20C-D2BC03787CB4}" type="presOf" srcId="{719E57C3-46E4-4552-9C68-EB42EEE6A9AB}" destId="{3EA9FA98-23AA-45A9-B624-030F3F6AEEA6}" srcOrd="0" destOrd="0" presId="urn:microsoft.com/office/officeart/2005/8/layout/hList7"/>
    <dgm:cxn modelId="{EB96AFE9-54F4-4131-BD1E-038AA2D539EB}" type="presOf" srcId="{4C40A755-1801-4E2E-84FE-CCE978FA1552}" destId="{188EC523-3C7E-4B9E-83DB-F84118043EE7}" srcOrd="0" destOrd="0" presId="urn:microsoft.com/office/officeart/2005/8/layout/hList7"/>
    <dgm:cxn modelId="{6D4BF432-0226-45A0-997F-F57E9EF0924D}" type="presOf" srcId="{85D21410-13ED-4DF1-B56B-60D0FCF42903}" destId="{4EA721FF-1014-479C-9C30-DD6F22841E53}" srcOrd="0" destOrd="0" presId="urn:microsoft.com/office/officeart/2005/8/layout/hList7"/>
    <dgm:cxn modelId="{D3BD6B8E-7979-43B1-9285-F405320B2474}" srcId="{31E6DD3A-06C6-4EB7-9417-ADC8DCE0DA0F}" destId="{4C40A755-1801-4E2E-84FE-CCE978FA1552}" srcOrd="3" destOrd="0" parTransId="{644F0B05-3652-4712-9481-47B4693AF5F6}" sibTransId="{9EDA0D87-1332-45DE-B2EC-AB416FBD1947}"/>
    <dgm:cxn modelId="{34D699F3-1F24-4650-986C-33CEC971ABC1}" srcId="{31E6DD3A-06C6-4EB7-9417-ADC8DCE0DA0F}" destId="{BC300AFE-6CD7-4736-9ACA-9494DFB0B632}" srcOrd="2" destOrd="0" parTransId="{74DEA18E-527B-4A57-9583-0F1C2425E9D7}" sibTransId="{254D8746-C678-40CF-9B01-269F2DDD310C}"/>
    <dgm:cxn modelId="{7F1EC856-046A-4FA4-97DD-0B58C73A6FFD}" type="presOf" srcId="{BC300AFE-6CD7-4736-9ACA-9494DFB0B632}" destId="{77BEC8F3-C80A-4520-801B-881A1045CA57}" srcOrd="1" destOrd="0" presId="urn:microsoft.com/office/officeart/2005/8/layout/hList7"/>
    <dgm:cxn modelId="{2E6C7900-5455-4467-9B5D-00FBFA8508D4}" srcId="{31E6DD3A-06C6-4EB7-9417-ADC8DCE0DA0F}" destId="{27D0F68C-2BA5-4AC8-9725-7F208608E2D1}" srcOrd="1" destOrd="0" parTransId="{391D78C7-19C1-46D6-8EB7-56A8C6A0DA07}" sibTransId="{85D21410-13ED-4DF1-B56B-60D0FCF42903}"/>
    <dgm:cxn modelId="{3562C72A-0A46-4578-ABDD-8F77064706C6}" type="presOf" srcId="{932ABB87-8064-4B1D-9360-7ECDC4CA5AFE}" destId="{7EFD1617-D338-4BC2-BEE8-2698EFFA4850}" srcOrd="0" destOrd="0" presId="urn:microsoft.com/office/officeart/2005/8/layout/hList7"/>
    <dgm:cxn modelId="{0F4D1BFC-F932-425E-B27D-35FEBD0F264E}" type="presOf" srcId="{719E57C3-46E4-4552-9C68-EB42EEE6A9AB}" destId="{FE05B22F-7F98-4F97-B15C-419E2737439C}" srcOrd="1" destOrd="0" presId="urn:microsoft.com/office/officeart/2005/8/layout/hList7"/>
    <dgm:cxn modelId="{58975809-55D6-42F6-ADA0-6F41FA4F05E0}" type="presParOf" srcId="{73D440F2-F3FA-4287-B51F-018470F98514}" destId="{474E2F74-6592-4E97-9832-40B224AA4DB9}" srcOrd="0" destOrd="0" presId="urn:microsoft.com/office/officeart/2005/8/layout/hList7"/>
    <dgm:cxn modelId="{CF0F93B2-7153-4AD0-99C2-A6399771F49C}" type="presParOf" srcId="{73D440F2-F3FA-4287-B51F-018470F98514}" destId="{0A89CB3B-CC6B-4A8D-A1C4-B245CC82A302}" srcOrd="1" destOrd="0" presId="urn:microsoft.com/office/officeart/2005/8/layout/hList7"/>
    <dgm:cxn modelId="{C2DFF2A6-4EFE-43CB-8C1D-5AF744F3B495}" type="presParOf" srcId="{0A89CB3B-CC6B-4A8D-A1C4-B245CC82A302}" destId="{1EDFB427-3170-4C30-8E36-D8C180FA723A}" srcOrd="0" destOrd="0" presId="urn:microsoft.com/office/officeart/2005/8/layout/hList7"/>
    <dgm:cxn modelId="{69A269C3-9703-44D7-858A-92C2AC71F353}" type="presParOf" srcId="{1EDFB427-3170-4C30-8E36-D8C180FA723A}" destId="{3EA9FA98-23AA-45A9-B624-030F3F6AEEA6}" srcOrd="0" destOrd="0" presId="urn:microsoft.com/office/officeart/2005/8/layout/hList7"/>
    <dgm:cxn modelId="{B5AA49E1-0562-4AF5-9805-77BBFF519C41}" type="presParOf" srcId="{1EDFB427-3170-4C30-8E36-D8C180FA723A}" destId="{FE05B22F-7F98-4F97-B15C-419E2737439C}" srcOrd="1" destOrd="0" presId="urn:microsoft.com/office/officeart/2005/8/layout/hList7"/>
    <dgm:cxn modelId="{9FB81526-9BC2-4B83-A006-D805ACA869FC}" type="presParOf" srcId="{1EDFB427-3170-4C30-8E36-D8C180FA723A}" destId="{CD1FE93D-89DF-4C65-B8A5-33C0B1137B3F}" srcOrd="2" destOrd="0" presId="urn:microsoft.com/office/officeart/2005/8/layout/hList7"/>
    <dgm:cxn modelId="{B877CFC5-EC4B-46F2-A69E-58C903C39004}" type="presParOf" srcId="{1EDFB427-3170-4C30-8E36-D8C180FA723A}" destId="{5CE862F3-04A1-4441-95DB-813AB28070D1}" srcOrd="3" destOrd="0" presId="urn:microsoft.com/office/officeart/2005/8/layout/hList7"/>
    <dgm:cxn modelId="{C70CDDBD-AD4F-41FE-BE5F-42C506F32512}" type="presParOf" srcId="{0A89CB3B-CC6B-4A8D-A1C4-B245CC82A302}" destId="{7EFD1617-D338-4BC2-BEE8-2698EFFA4850}" srcOrd="1" destOrd="0" presId="urn:microsoft.com/office/officeart/2005/8/layout/hList7"/>
    <dgm:cxn modelId="{64E86976-9705-4E16-ACBA-DDF5CFA17132}" type="presParOf" srcId="{0A89CB3B-CC6B-4A8D-A1C4-B245CC82A302}" destId="{F9045DDE-D13A-426A-BD9D-047BDBBB34F1}" srcOrd="2" destOrd="0" presId="urn:microsoft.com/office/officeart/2005/8/layout/hList7"/>
    <dgm:cxn modelId="{3D9D169E-2F88-41C7-8FD0-1AD559671C4B}" type="presParOf" srcId="{F9045DDE-D13A-426A-BD9D-047BDBBB34F1}" destId="{2F285177-3505-4E59-B784-6ED336E648EA}" srcOrd="0" destOrd="0" presId="urn:microsoft.com/office/officeart/2005/8/layout/hList7"/>
    <dgm:cxn modelId="{F0BE423B-3577-4C5F-84D4-6C8476818AC7}" type="presParOf" srcId="{F9045DDE-D13A-426A-BD9D-047BDBBB34F1}" destId="{10FAED13-CA66-4004-A364-8AABB1DF90F1}" srcOrd="1" destOrd="0" presId="urn:microsoft.com/office/officeart/2005/8/layout/hList7"/>
    <dgm:cxn modelId="{A24914A8-61EA-48A5-B4CC-C58DA8AF03C5}" type="presParOf" srcId="{F9045DDE-D13A-426A-BD9D-047BDBBB34F1}" destId="{0640478A-E359-40F9-913A-DDB0546B32AE}" srcOrd="2" destOrd="0" presId="urn:microsoft.com/office/officeart/2005/8/layout/hList7"/>
    <dgm:cxn modelId="{D01198D0-B77C-4FEB-B581-52B5230C761D}" type="presParOf" srcId="{F9045DDE-D13A-426A-BD9D-047BDBBB34F1}" destId="{5F02456B-0B4B-4D43-97D9-0950B9AB7633}" srcOrd="3" destOrd="0" presId="urn:microsoft.com/office/officeart/2005/8/layout/hList7"/>
    <dgm:cxn modelId="{BED03726-B950-4831-B1F8-F2C2245B8D19}" type="presParOf" srcId="{0A89CB3B-CC6B-4A8D-A1C4-B245CC82A302}" destId="{4EA721FF-1014-479C-9C30-DD6F22841E53}" srcOrd="3" destOrd="0" presId="urn:microsoft.com/office/officeart/2005/8/layout/hList7"/>
    <dgm:cxn modelId="{5E81F4CD-9B19-486D-89EA-305ABC269F7C}" type="presParOf" srcId="{0A89CB3B-CC6B-4A8D-A1C4-B245CC82A302}" destId="{59EE2D6A-4E0C-461B-BC29-977754F7ABF9}" srcOrd="4" destOrd="0" presId="urn:microsoft.com/office/officeart/2005/8/layout/hList7"/>
    <dgm:cxn modelId="{A5F311B3-9B3A-4E58-A825-F2FB54098810}" type="presParOf" srcId="{59EE2D6A-4E0C-461B-BC29-977754F7ABF9}" destId="{A2EA0F7E-6886-40F2-9DB3-481C6CE8EFBD}" srcOrd="0" destOrd="0" presId="urn:microsoft.com/office/officeart/2005/8/layout/hList7"/>
    <dgm:cxn modelId="{6E021455-0EE6-43E0-8665-C84C4CEC2796}" type="presParOf" srcId="{59EE2D6A-4E0C-461B-BC29-977754F7ABF9}" destId="{77BEC8F3-C80A-4520-801B-881A1045CA57}" srcOrd="1" destOrd="0" presId="urn:microsoft.com/office/officeart/2005/8/layout/hList7"/>
    <dgm:cxn modelId="{2ABE1E1A-6B74-4C0A-96A8-47533F54814C}" type="presParOf" srcId="{59EE2D6A-4E0C-461B-BC29-977754F7ABF9}" destId="{F5E7D354-77E5-4871-8517-2A84F608EF04}" srcOrd="2" destOrd="0" presId="urn:microsoft.com/office/officeart/2005/8/layout/hList7"/>
    <dgm:cxn modelId="{231EFD2E-680C-4CDB-AA30-921ACEC70CD6}" type="presParOf" srcId="{59EE2D6A-4E0C-461B-BC29-977754F7ABF9}" destId="{A16DB487-395B-4DC2-AEE5-BE56680256B6}" srcOrd="3" destOrd="0" presId="urn:microsoft.com/office/officeart/2005/8/layout/hList7"/>
    <dgm:cxn modelId="{B125DC94-3849-4F4F-8ED3-B3DA442BFD15}" type="presParOf" srcId="{0A89CB3B-CC6B-4A8D-A1C4-B245CC82A302}" destId="{16328F96-F156-4FC5-9CDF-F902092B0620}" srcOrd="5" destOrd="0" presId="urn:microsoft.com/office/officeart/2005/8/layout/hList7"/>
    <dgm:cxn modelId="{1AECAE86-C95B-46FE-9557-94FECD35A6A9}" type="presParOf" srcId="{0A89CB3B-CC6B-4A8D-A1C4-B245CC82A302}" destId="{7CD44ACC-13C0-4A6C-ACC1-EB92D0DA5C6D}" srcOrd="6" destOrd="0" presId="urn:microsoft.com/office/officeart/2005/8/layout/hList7"/>
    <dgm:cxn modelId="{4AA4B6F6-E43C-4031-8F21-389195FD1499}" type="presParOf" srcId="{7CD44ACC-13C0-4A6C-ACC1-EB92D0DA5C6D}" destId="{188EC523-3C7E-4B9E-83DB-F84118043EE7}" srcOrd="0" destOrd="0" presId="urn:microsoft.com/office/officeart/2005/8/layout/hList7"/>
    <dgm:cxn modelId="{10985ECC-CA5B-43D2-B5FD-B0A812D45BC3}" type="presParOf" srcId="{7CD44ACC-13C0-4A6C-ACC1-EB92D0DA5C6D}" destId="{428E11DC-D39F-467E-B274-B6F0595C8658}" srcOrd="1" destOrd="0" presId="urn:microsoft.com/office/officeart/2005/8/layout/hList7"/>
    <dgm:cxn modelId="{6667E126-5810-43C5-95E8-8B7C8014F1A4}" type="presParOf" srcId="{7CD44ACC-13C0-4A6C-ACC1-EB92D0DA5C6D}" destId="{77921D15-8D94-453A-A435-FA7D0DCD7570}" srcOrd="2" destOrd="0" presId="urn:microsoft.com/office/officeart/2005/8/layout/hList7"/>
    <dgm:cxn modelId="{08F34B24-94D4-4680-8480-90DA694CA865}" type="presParOf" srcId="{7CD44ACC-13C0-4A6C-ACC1-EB92D0DA5C6D}" destId="{EFB237FB-18FC-4F81-BC72-FE85C01E9BD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E6DD3A-06C6-4EB7-9417-ADC8DCE0DA0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9E57C3-46E4-4552-9C68-EB42EEE6A9AB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1-4 </a:t>
          </a:r>
        </a:p>
        <a:p>
          <a:r>
            <a:rPr lang="ru-RU" dirty="0" smtClean="0"/>
            <a:t>классы</a:t>
          </a:r>
          <a:endParaRPr lang="ru-RU" dirty="0"/>
        </a:p>
      </dgm:t>
    </dgm:pt>
    <dgm:pt modelId="{3E8C7171-AD11-4292-97C1-F74D3D337D77}" type="parTrans" cxnId="{95C99932-44B4-43DF-88C8-891C19FEAD4E}">
      <dgm:prSet/>
      <dgm:spPr/>
      <dgm:t>
        <a:bodyPr/>
        <a:lstStyle/>
        <a:p>
          <a:endParaRPr lang="ru-RU"/>
        </a:p>
      </dgm:t>
    </dgm:pt>
    <dgm:pt modelId="{932ABB87-8064-4B1D-9360-7ECDC4CA5AFE}" type="sibTrans" cxnId="{95C99932-44B4-43DF-88C8-891C19FEAD4E}">
      <dgm:prSet/>
      <dgm:spPr/>
      <dgm:t>
        <a:bodyPr/>
        <a:lstStyle/>
        <a:p>
          <a:endParaRPr lang="ru-RU"/>
        </a:p>
      </dgm:t>
    </dgm:pt>
    <dgm:pt modelId="{27D0F68C-2BA5-4AC8-9725-7F208608E2D1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5-9 </a:t>
          </a:r>
        </a:p>
        <a:p>
          <a:r>
            <a:rPr lang="ru-RU" dirty="0" smtClean="0"/>
            <a:t>классы</a:t>
          </a:r>
          <a:endParaRPr lang="ru-RU" dirty="0"/>
        </a:p>
      </dgm:t>
    </dgm:pt>
    <dgm:pt modelId="{391D78C7-19C1-46D6-8EB7-56A8C6A0DA07}" type="parTrans" cxnId="{2E6C7900-5455-4467-9B5D-00FBFA8508D4}">
      <dgm:prSet/>
      <dgm:spPr/>
      <dgm:t>
        <a:bodyPr/>
        <a:lstStyle/>
        <a:p>
          <a:endParaRPr lang="ru-RU"/>
        </a:p>
      </dgm:t>
    </dgm:pt>
    <dgm:pt modelId="{85D21410-13ED-4DF1-B56B-60D0FCF42903}" type="sibTrans" cxnId="{2E6C7900-5455-4467-9B5D-00FBFA8508D4}">
      <dgm:prSet/>
      <dgm:spPr/>
      <dgm:t>
        <a:bodyPr/>
        <a:lstStyle/>
        <a:p>
          <a:endParaRPr lang="ru-RU"/>
        </a:p>
      </dgm:t>
    </dgm:pt>
    <dgm:pt modelId="{BC300AFE-6CD7-4736-9ACA-9494DFB0B632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/>
            <a:t>10 </a:t>
          </a:r>
        </a:p>
        <a:p>
          <a:r>
            <a:rPr lang="ru-RU" dirty="0" smtClean="0"/>
            <a:t>класс</a:t>
          </a:r>
          <a:endParaRPr lang="ru-RU" dirty="0"/>
        </a:p>
      </dgm:t>
    </dgm:pt>
    <dgm:pt modelId="{74DEA18E-527B-4A57-9583-0F1C2425E9D7}" type="parTrans" cxnId="{34D699F3-1F24-4650-986C-33CEC971ABC1}">
      <dgm:prSet/>
      <dgm:spPr/>
      <dgm:t>
        <a:bodyPr/>
        <a:lstStyle/>
        <a:p>
          <a:endParaRPr lang="ru-RU"/>
        </a:p>
      </dgm:t>
    </dgm:pt>
    <dgm:pt modelId="{254D8746-C678-40CF-9B01-269F2DDD310C}" type="sibTrans" cxnId="{34D699F3-1F24-4650-986C-33CEC971ABC1}">
      <dgm:prSet/>
      <dgm:spPr/>
      <dgm:t>
        <a:bodyPr/>
        <a:lstStyle/>
        <a:p>
          <a:endParaRPr lang="ru-RU"/>
        </a:p>
      </dgm:t>
    </dgm:pt>
    <dgm:pt modelId="{4C40A755-1801-4E2E-84FE-CCE978FA1552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11 класс</a:t>
          </a:r>
          <a:endParaRPr lang="ru-RU" dirty="0">
            <a:solidFill>
              <a:srgbClr val="002060"/>
            </a:solidFill>
          </a:endParaRPr>
        </a:p>
      </dgm:t>
    </dgm:pt>
    <dgm:pt modelId="{644F0B05-3652-4712-9481-47B4693AF5F6}" type="parTrans" cxnId="{D3BD6B8E-7979-43B1-9285-F405320B2474}">
      <dgm:prSet/>
      <dgm:spPr/>
      <dgm:t>
        <a:bodyPr/>
        <a:lstStyle/>
        <a:p>
          <a:endParaRPr lang="ru-RU"/>
        </a:p>
      </dgm:t>
    </dgm:pt>
    <dgm:pt modelId="{9EDA0D87-1332-45DE-B2EC-AB416FBD1947}" type="sibTrans" cxnId="{D3BD6B8E-7979-43B1-9285-F405320B2474}">
      <dgm:prSet/>
      <dgm:spPr/>
      <dgm:t>
        <a:bodyPr/>
        <a:lstStyle/>
        <a:p>
          <a:endParaRPr lang="ru-RU"/>
        </a:p>
      </dgm:t>
    </dgm:pt>
    <dgm:pt modelId="{73D440F2-F3FA-4287-B51F-018470F98514}" type="pres">
      <dgm:prSet presAssocID="{31E6DD3A-06C6-4EB7-9417-ADC8DCE0DA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4E2F74-6592-4E97-9832-40B224AA4DB9}" type="pres">
      <dgm:prSet presAssocID="{31E6DD3A-06C6-4EB7-9417-ADC8DCE0DA0F}" presName="fgShape" presStyleLbl="fgShp" presStyleIdx="0" presStyleCnt="1"/>
      <dgm:spPr/>
    </dgm:pt>
    <dgm:pt modelId="{0A89CB3B-CC6B-4A8D-A1C4-B245CC82A302}" type="pres">
      <dgm:prSet presAssocID="{31E6DD3A-06C6-4EB7-9417-ADC8DCE0DA0F}" presName="linComp" presStyleCnt="0"/>
      <dgm:spPr/>
    </dgm:pt>
    <dgm:pt modelId="{1EDFB427-3170-4C30-8E36-D8C180FA723A}" type="pres">
      <dgm:prSet presAssocID="{719E57C3-46E4-4552-9C68-EB42EEE6A9AB}" presName="compNode" presStyleCnt="0"/>
      <dgm:spPr/>
    </dgm:pt>
    <dgm:pt modelId="{3EA9FA98-23AA-45A9-B624-030F3F6AEEA6}" type="pres">
      <dgm:prSet presAssocID="{719E57C3-46E4-4552-9C68-EB42EEE6A9AB}" presName="bkgdShape" presStyleLbl="node1" presStyleIdx="0" presStyleCnt="4"/>
      <dgm:spPr/>
      <dgm:t>
        <a:bodyPr/>
        <a:lstStyle/>
        <a:p>
          <a:endParaRPr lang="ru-RU"/>
        </a:p>
      </dgm:t>
    </dgm:pt>
    <dgm:pt modelId="{FE05B22F-7F98-4F97-B15C-419E2737439C}" type="pres">
      <dgm:prSet presAssocID="{719E57C3-46E4-4552-9C68-EB42EEE6A9AB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FE93D-89DF-4C65-B8A5-33C0B1137B3F}" type="pres">
      <dgm:prSet presAssocID="{719E57C3-46E4-4552-9C68-EB42EEE6A9AB}" presName="invisiNode" presStyleLbl="node1" presStyleIdx="0" presStyleCnt="4"/>
      <dgm:spPr/>
    </dgm:pt>
    <dgm:pt modelId="{5CE862F3-04A1-4441-95DB-813AB28070D1}" type="pres">
      <dgm:prSet presAssocID="{719E57C3-46E4-4552-9C68-EB42EEE6A9AB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EFD1617-D338-4BC2-BEE8-2698EFFA4850}" type="pres">
      <dgm:prSet presAssocID="{932ABB87-8064-4B1D-9360-7ECDC4CA5AF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045DDE-D13A-426A-BD9D-047BDBBB34F1}" type="pres">
      <dgm:prSet presAssocID="{27D0F68C-2BA5-4AC8-9725-7F208608E2D1}" presName="compNode" presStyleCnt="0"/>
      <dgm:spPr/>
    </dgm:pt>
    <dgm:pt modelId="{2F285177-3505-4E59-B784-6ED336E648EA}" type="pres">
      <dgm:prSet presAssocID="{27D0F68C-2BA5-4AC8-9725-7F208608E2D1}" presName="bkgdShape" presStyleLbl="node1" presStyleIdx="1" presStyleCnt="4"/>
      <dgm:spPr/>
      <dgm:t>
        <a:bodyPr/>
        <a:lstStyle/>
        <a:p>
          <a:endParaRPr lang="ru-RU"/>
        </a:p>
      </dgm:t>
    </dgm:pt>
    <dgm:pt modelId="{10FAED13-CA66-4004-A364-8AABB1DF90F1}" type="pres">
      <dgm:prSet presAssocID="{27D0F68C-2BA5-4AC8-9725-7F208608E2D1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0478A-E359-40F9-913A-DDB0546B32AE}" type="pres">
      <dgm:prSet presAssocID="{27D0F68C-2BA5-4AC8-9725-7F208608E2D1}" presName="invisiNode" presStyleLbl="node1" presStyleIdx="1" presStyleCnt="4"/>
      <dgm:spPr/>
    </dgm:pt>
    <dgm:pt modelId="{5F02456B-0B4B-4D43-97D9-0950B9AB7633}" type="pres">
      <dgm:prSet presAssocID="{27D0F68C-2BA5-4AC8-9725-7F208608E2D1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EA721FF-1014-479C-9C30-DD6F22841E53}" type="pres">
      <dgm:prSet presAssocID="{85D21410-13ED-4DF1-B56B-60D0FCF4290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9EE2D6A-4E0C-461B-BC29-977754F7ABF9}" type="pres">
      <dgm:prSet presAssocID="{BC300AFE-6CD7-4736-9ACA-9494DFB0B632}" presName="compNode" presStyleCnt="0"/>
      <dgm:spPr/>
    </dgm:pt>
    <dgm:pt modelId="{A2EA0F7E-6886-40F2-9DB3-481C6CE8EFBD}" type="pres">
      <dgm:prSet presAssocID="{BC300AFE-6CD7-4736-9ACA-9494DFB0B632}" presName="bkgdShape" presStyleLbl="node1" presStyleIdx="2" presStyleCnt="4"/>
      <dgm:spPr/>
      <dgm:t>
        <a:bodyPr/>
        <a:lstStyle/>
        <a:p>
          <a:endParaRPr lang="ru-RU"/>
        </a:p>
      </dgm:t>
    </dgm:pt>
    <dgm:pt modelId="{77BEC8F3-C80A-4520-801B-881A1045CA57}" type="pres">
      <dgm:prSet presAssocID="{BC300AFE-6CD7-4736-9ACA-9494DFB0B63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7D354-77E5-4871-8517-2A84F608EF04}" type="pres">
      <dgm:prSet presAssocID="{BC300AFE-6CD7-4736-9ACA-9494DFB0B632}" presName="invisiNode" presStyleLbl="node1" presStyleIdx="2" presStyleCnt="4"/>
      <dgm:spPr/>
    </dgm:pt>
    <dgm:pt modelId="{A16DB487-395B-4DC2-AEE5-BE56680256B6}" type="pres">
      <dgm:prSet presAssocID="{BC300AFE-6CD7-4736-9ACA-9494DFB0B632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6328F96-F156-4FC5-9CDF-F902092B0620}" type="pres">
      <dgm:prSet presAssocID="{254D8746-C678-40CF-9B01-269F2DDD310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D44ACC-13C0-4A6C-ACC1-EB92D0DA5C6D}" type="pres">
      <dgm:prSet presAssocID="{4C40A755-1801-4E2E-84FE-CCE978FA1552}" presName="compNode" presStyleCnt="0"/>
      <dgm:spPr/>
    </dgm:pt>
    <dgm:pt modelId="{188EC523-3C7E-4B9E-83DB-F84118043EE7}" type="pres">
      <dgm:prSet presAssocID="{4C40A755-1801-4E2E-84FE-CCE978FA1552}" presName="bkgdShape" presStyleLbl="node1" presStyleIdx="3" presStyleCnt="4"/>
      <dgm:spPr/>
      <dgm:t>
        <a:bodyPr/>
        <a:lstStyle/>
        <a:p>
          <a:endParaRPr lang="ru-RU"/>
        </a:p>
      </dgm:t>
    </dgm:pt>
    <dgm:pt modelId="{428E11DC-D39F-467E-B274-B6F0595C8658}" type="pres">
      <dgm:prSet presAssocID="{4C40A755-1801-4E2E-84FE-CCE978FA1552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21D15-8D94-453A-A435-FA7D0DCD7570}" type="pres">
      <dgm:prSet presAssocID="{4C40A755-1801-4E2E-84FE-CCE978FA1552}" presName="invisiNode" presStyleLbl="node1" presStyleIdx="3" presStyleCnt="4"/>
      <dgm:spPr/>
    </dgm:pt>
    <dgm:pt modelId="{EFB237FB-18FC-4F81-BC72-FE85C01E9BDB}" type="pres">
      <dgm:prSet presAssocID="{4C40A755-1801-4E2E-84FE-CCE978FA1552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95C99932-44B4-43DF-88C8-891C19FEAD4E}" srcId="{31E6DD3A-06C6-4EB7-9417-ADC8DCE0DA0F}" destId="{719E57C3-46E4-4552-9C68-EB42EEE6A9AB}" srcOrd="0" destOrd="0" parTransId="{3E8C7171-AD11-4292-97C1-F74D3D337D77}" sibTransId="{932ABB87-8064-4B1D-9360-7ECDC4CA5AFE}"/>
    <dgm:cxn modelId="{4756A905-C937-433E-B47E-93EE1726E9FC}" type="presOf" srcId="{932ABB87-8064-4B1D-9360-7ECDC4CA5AFE}" destId="{7EFD1617-D338-4BC2-BEE8-2698EFFA4850}" srcOrd="0" destOrd="0" presId="urn:microsoft.com/office/officeart/2005/8/layout/hList7"/>
    <dgm:cxn modelId="{8F64AB3B-64D5-46CD-A4A6-507DFF98AA55}" type="presOf" srcId="{BC300AFE-6CD7-4736-9ACA-9494DFB0B632}" destId="{A2EA0F7E-6886-40F2-9DB3-481C6CE8EFBD}" srcOrd="0" destOrd="0" presId="urn:microsoft.com/office/officeart/2005/8/layout/hList7"/>
    <dgm:cxn modelId="{98D233BF-8639-49D4-8A29-70FA854108C9}" type="presOf" srcId="{719E57C3-46E4-4552-9C68-EB42EEE6A9AB}" destId="{FE05B22F-7F98-4F97-B15C-419E2737439C}" srcOrd="1" destOrd="0" presId="urn:microsoft.com/office/officeart/2005/8/layout/hList7"/>
    <dgm:cxn modelId="{7EAB6CFE-930F-4AED-8A6F-1E754C9BA67C}" type="presOf" srcId="{4C40A755-1801-4E2E-84FE-CCE978FA1552}" destId="{428E11DC-D39F-467E-B274-B6F0595C8658}" srcOrd="1" destOrd="0" presId="urn:microsoft.com/office/officeart/2005/8/layout/hList7"/>
    <dgm:cxn modelId="{C0EDF4E8-1C5F-4E70-86AD-05114BA2B3FE}" type="presOf" srcId="{719E57C3-46E4-4552-9C68-EB42EEE6A9AB}" destId="{3EA9FA98-23AA-45A9-B624-030F3F6AEEA6}" srcOrd="0" destOrd="0" presId="urn:microsoft.com/office/officeart/2005/8/layout/hList7"/>
    <dgm:cxn modelId="{A7AF7DAF-C488-4698-97D8-A84D8D96C0C5}" type="presOf" srcId="{4C40A755-1801-4E2E-84FE-CCE978FA1552}" destId="{188EC523-3C7E-4B9E-83DB-F84118043EE7}" srcOrd="0" destOrd="0" presId="urn:microsoft.com/office/officeart/2005/8/layout/hList7"/>
    <dgm:cxn modelId="{F89A5F21-C084-4F17-A561-28C140DA35BA}" type="presOf" srcId="{27D0F68C-2BA5-4AC8-9725-7F208608E2D1}" destId="{10FAED13-CA66-4004-A364-8AABB1DF90F1}" srcOrd="1" destOrd="0" presId="urn:microsoft.com/office/officeart/2005/8/layout/hList7"/>
    <dgm:cxn modelId="{736AE2CA-1BA2-4F80-BA55-86B8889D8A28}" type="presOf" srcId="{27D0F68C-2BA5-4AC8-9725-7F208608E2D1}" destId="{2F285177-3505-4E59-B784-6ED336E648EA}" srcOrd="0" destOrd="0" presId="urn:microsoft.com/office/officeart/2005/8/layout/hList7"/>
    <dgm:cxn modelId="{D3BD6B8E-7979-43B1-9285-F405320B2474}" srcId="{31E6DD3A-06C6-4EB7-9417-ADC8DCE0DA0F}" destId="{4C40A755-1801-4E2E-84FE-CCE978FA1552}" srcOrd="3" destOrd="0" parTransId="{644F0B05-3652-4712-9481-47B4693AF5F6}" sibTransId="{9EDA0D87-1332-45DE-B2EC-AB416FBD1947}"/>
    <dgm:cxn modelId="{DFCA963C-68A3-4F9E-812F-C2CCE596CE2B}" type="presOf" srcId="{31E6DD3A-06C6-4EB7-9417-ADC8DCE0DA0F}" destId="{73D440F2-F3FA-4287-B51F-018470F98514}" srcOrd="0" destOrd="0" presId="urn:microsoft.com/office/officeart/2005/8/layout/hList7"/>
    <dgm:cxn modelId="{34D699F3-1F24-4650-986C-33CEC971ABC1}" srcId="{31E6DD3A-06C6-4EB7-9417-ADC8DCE0DA0F}" destId="{BC300AFE-6CD7-4736-9ACA-9494DFB0B632}" srcOrd="2" destOrd="0" parTransId="{74DEA18E-527B-4A57-9583-0F1C2425E9D7}" sibTransId="{254D8746-C678-40CF-9B01-269F2DDD310C}"/>
    <dgm:cxn modelId="{2593318C-7761-473D-A2A1-365F408CACC3}" type="presOf" srcId="{BC300AFE-6CD7-4736-9ACA-9494DFB0B632}" destId="{77BEC8F3-C80A-4520-801B-881A1045CA57}" srcOrd="1" destOrd="0" presId="urn:microsoft.com/office/officeart/2005/8/layout/hList7"/>
    <dgm:cxn modelId="{2E6C7900-5455-4467-9B5D-00FBFA8508D4}" srcId="{31E6DD3A-06C6-4EB7-9417-ADC8DCE0DA0F}" destId="{27D0F68C-2BA5-4AC8-9725-7F208608E2D1}" srcOrd="1" destOrd="0" parTransId="{391D78C7-19C1-46D6-8EB7-56A8C6A0DA07}" sibTransId="{85D21410-13ED-4DF1-B56B-60D0FCF42903}"/>
    <dgm:cxn modelId="{BD86E869-2371-44FA-BA8E-FC8C22D4C7BC}" type="presOf" srcId="{85D21410-13ED-4DF1-B56B-60D0FCF42903}" destId="{4EA721FF-1014-479C-9C30-DD6F22841E53}" srcOrd="0" destOrd="0" presId="urn:microsoft.com/office/officeart/2005/8/layout/hList7"/>
    <dgm:cxn modelId="{42BCDC56-3372-406E-AC28-0ABBB831B6B8}" type="presOf" srcId="{254D8746-C678-40CF-9B01-269F2DDD310C}" destId="{16328F96-F156-4FC5-9CDF-F902092B0620}" srcOrd="0" destOrd="0" presId="urn:microsoft.com/office/officeart/2005/8/layout/hList7"/>
    <dgm:cxn modelId="{27C1E727-EB04-4F37-B4E8-E7853113F92B}" type="presParOf" srcId="{73D440F2-F3FA-4287-B51F-018470F98514}" destId="{474E2F74-6592-4E97-9832-40B224AA4DB9}" srcOrd="0" destOrd="0" presId="urn:microsoft.com/office/officeart/2005/8/layout/hList7"/>
    <dgm:cxn modelId="{C7670CE9-CB35-4632-A72B-4AC06E22D82D}" type="presParOf" srcId="{73D440F2-F3FA-4287-B51F-018470F98514}" destId="{0A89CB3B-CC6B-4A8D-A1C4-B245CC82A302}" srcOrd="1" destOrd="0" presId="urn:microsoft.com/office/officeart/2005/8/layout/hList7"/>
    <dgm:cxn modelId="{92AE8409-E20C-41A3-9213-CFE50C9544A1}" type="presParOf" srcId="{0A89CB3B-CC6B-4A8D-A1C4-B245CC82A302}" destId="{1EDFB427-3170-4C30-8E36-D8C180FA723A}" srcOrd="0" destOrd="0" presId="urn:microsoft.com/office/officeart/2005/8/layout/hList7"/>
    <dgm:cxn modelId="{DCECE523-4B78-4B40-8D8B-DE89C79B955E}" type="presParOf" srcId="{1EDFB427-3170-4C30-8E36-D8C180FA723A}" destId="{3EA9FA98-23AA-45A9-B624-030F3F6AEEA6}" srcOrd="0" destOrd="0" presId="urn:microsoft.com/office/officeart/2005/8/layout/hList7"/>
    <dgm:cxn modelId="{5A73EB93-6FA0-4682-9BF3-1365241BE2AB}" type="presParOf" srcId="{1EDFB427-3170-4C30-8E36-D8C180FA723A}" destId="{FE05B22F-7F98-4F97-B15C-419E2737439C}" srcOrd="1" destOrd="0" presId="urn:microsoft.com/office/officeart/2005/8/layout/hList7"/>
    <dgm:cxn modelId="{D527E9A7-9CF3-4585-9CD9-5F1E0287D720}" type="presParOf" srcId="{1EDFB427-3170-4C30-8E36-D8C180FA723A}" destId="{CD1FE93D-89DF-4C65-B8A5-33C0B1137B3F}" srcOrd="2" destOrd="0" presId="urn:microsoft.com/office/officeart/2005/8/layout/hList7"/>
    <dgm:cxn modelId="{81B4754B-33F9-4239-83D0-3B4A108FE3BE}" type="presParOf" srcId="{1EDFB427-3170-4C30-8E36-D8C180FA723A}" destId="{5CE862F3-04A1-4441-95DB-813AB28070D1}" srcOrd="3" destOrd="0" presId="urn:microsoft.com/office/officeart/2005/8/layout/hList7"/>
    <dgm:cxn modelId="{4693D91F-DF25-442A-BECD-190C797000AA}" type="presParOf" srcId="{0A89CB3B-CC6B-4A8D-A1C4-B245CC82A302}" destId="{7EFD1617-D338-4BC2-BEE8-2698EFFA4850}" srcOrd="1" destOrd="0" presId="urn:microsoft.com/office/officeart/2005/8/layout/hList7"/>
    <dgm:cxn modelId="{D83D1859-2430-472A-BD2B-837A771C2513}" type="presParOf" srcId="{0A89CB3B-CC6B-4A8D-A1C4-B245CC82A302}" destId="{F9045DDE-D13A-426A-BD9D-047BDBBB34F1}" srcOrd="2" destOrd="0" presId="urn:microsoft.com/office/officeart/2005/8/layout/hList7"/>
    <dgm:cxn modelId="{04AFBBD2-3416-4F4C-851D-560699D149D3}" type="presParOf" srcId="{F9045DDE-D13A-426A-BD9D-047BDBBB34F1}" destId="{2F285177-3505-4E59-B784-6ED336E648EA}" srcOrd="0" destOrd="0" presId="urn:microsoft.com/office/officeart/2005/8/layout/hList7"/>
    <dgm:cxn modelId="{B666ABA0-6672-4273-AB90-2003E39BCDC9}" type="presParOf" srcId="{F9045DDE-D13A-426A-BD9D-047BDBBB34F1}" destId="{10FAED13-CA66-4004-A364-8AABB1DF90F1}" srcOrd="1" destOrd="0" presId="urn:microsoft.com/office/officeart/2005/8/layout/hList7"/>
    <dgm:cxn modelId="{45314737-EC06-4A9B-83BF-28DABD7988FA}" type="presParOf" srcId="{F9045DDE-D13A-426A-BD9D-047BDBBB34F1}" destId="{0640478A-E359-40F9-913A-DDB0546B32AE}" srcOrd="2" destOrd="0" presId="urn:microsoft.com/office/officeart/2005/8/layout/hList7"/>
    <dgm:cxn modelId="{49398CCF-13A5-4EE5-8CAF-85B82D278F15}" type="presParOf" srcId="{F9045DDE-D13A-426A-BD9D-047BDBBB34F1}" destId="{5F02456B-0B4B-4D43-97D9-0950B9AB7633}" srcOrd="3" destOrd="0" presId="urn:microsoft.com/office/officeart/2005/8/layout/hList7"/>
    <dgm:cxn modelId="{A9A24BE4-A45B-4044-81E2-9BE8E7EE4E07}" type="presParOf" srcId="{0A89CB3B-CC6B-4A8D-A1C4-B245CC82A302}" destId="{4EA721FF-1014-479C-9C30-DD6F22841E53}" srcOrd="3" destOrd="0" presId="urn:microsoft.com/office/officeart/2005/8/layout/hList7"/>
    <dgm:cxn modelId="{5BF35717-290A-4811-B794-C1EB47C77E84}" type="presParOf" srcId="{0A89CB3B-CC6B-4A8D-A1C4-B245CC82A302}" destId="{59EE2D6A-4E0C-461B-BC29-977754F7ABF9}" srcOrd="4" destOrd="0" presId="urn:microsoft.com/office/officeart/2005/8/layout/hList7"/>
    <dgm:cxn modelId="{78A56D65-32CA-4FD6-9B67-8D628DB37B11}" type="presParOf" srcId="{59EE2D6A-4E0C-461B-BC29-977754F7ABF9}" destId="{A2EA0F7E-6886-40F2-9DB3-481C6CE8EFBD}" srcOrd="0" destOrd="0" presId="urn:microsoft.com/office/officeart/2005/8/layout/hList7"/>
    <dgm:cxn modelId="{F834CD18-968A-4F99-AF25-C18AA3EE1B56}" type="presParOf" srcId="{59EE2D6A-4E0C-461B-BC29-977754F7ABF9}" destId="{77BEC8F3-C80A-4520-801B-881A1045CA57}" srcOrd="1" destOrd="0" presId="urn:microsoft.com/office/officeart/2005/8/layout/hList7"/>
    <dgm:cxn modelId="{6879076D-64CC-496D-AF5B-0F0BFBD82042}" type="presParOf" srcId="{59EE2D6A-4E0C-461B-BC29-977754F7ABF9}" destId="{F5E7D354-77E5-4871-8517-2A84F608EF04}" srcOrd="2" destOrd="0" presId="urn:microsoft.com/office/officeart/2005/8/layout/hList7"/>
    <dgm:cxn modelId="{5D42F816-5E8F-4438-A21C-E27E0DBF1B98}" type="presParOf" srcId="{59EE2D6A-4E0C-461B-BC29-977754F7ABF9}" destId="{A16DB487-395B-4DC2-AEE5-BE56680256B6}" srcOrd="3" destOrd="0" presId="urn:microsoft.com/office/officeart/2005/8/layout/hList7"/>
    <dgm:cxn modelId="{80260407-CF6B-414F-BD39-C87382AA3F95}" type="presParOf" srcId="{0A89CB3B-CC6B-4A8D-A1C4-B245CC82A302}" destId="{16328F96-F156-4FC5-9CDF-F902092B0620}" srcOrd="5" destOrd="0" presId="urn:microsoft.com/office/officeart/2005/8/layout/hList7"/>
    <dgm:cxn modelId="{E6A41CC7-FB54-47AD-9E31-55085FD987AE}" type="presParOf" srcId="{0A89CB3B-CC6B-4A8D-A1C4-B245CC82A302}" destId="{7CD44ACC-13C0-4A6C-ACC1-EB92D0DA5C6D}" srcOrd="6" destOrd="0" presId="urn:microsoft.com/office/officeart/2005/8/layout/hList7"/>
    <dgm:cxn modelId="{0C922D9D-EC74-4F33-BA6C-6D0ED87C5E3A}" type="presParOf" srcId="{7CD44ACC-13C0-4A6C-ACC1-EB92D0DA5C6D}" destId="{188EC523-3C7E-4B9E-83DB-F84118043EE7}" srcOrd="0" destOrd="0" presId="urn:microsoft.com/office/officeart/2005/8/layout/hList7"/>
    <dgm:cxn modelId="{3B2B006E-A175-40A7-9C93-5F5B6E5536F2}" type="presParOf" srcId="{7CD44ACC-13C0-4A6C-ACC1-EB92D0DA5C6D}" destId="{428E11DC-D39F-467E-B274-B6F0595C8658}" srcOrd="1" destOrd="0" presId="urn:microsoft.com/office/officeart/2005/8/layout/hList7"/>
    <dgm:cxn modelId="{3CB393A4-06CE-4C0C-8B62-AFB22D1DFB8F}" type="presParOf" srcId="{7CD44ACC-13C0-4A6C-ACC1-EB92D0DA5C6D}" destId="{77921D15-8D94-453A-A435-FA7D0DCD7570}" srcOrd="2" destOrd="0" presId="urn:microsoft.com/office/officeart/2005/8/layout/hList7"/>
    <dgm:cxn modelId="{F6BCDAFD-410E-4A46-8AB7-05A81811282F}" type="presParOf" srcId="{7CD44ACC-13C0-4A6C-ACC1-EB92D0DA5C6D}" destId="{EFB237FB-18FC-4F81-BC72-FE85C01E9BD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E8C220-5C46-4FBA-8C85-3A549FBF08BD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</dgm:pt>
    <dgm:pt modelId="{34D05636-F66B-4CD0-A012-6571F2E6C2AB}">
      <dgm:prSet phldrT="[Текст]" custT="1"/>
      <dgm:spPr>
        <a:xfrm rot="10800000">
          <a:off x="1799728" y="3231"/>
          <a:ext cx="6080760" cy="1072433"/>
        </a:xfrm>
        <a:solidFill>
          <a:schemeClr val="bg1">
            <a:lumMod val="90000"/>
          </a:schemeClr>
        </a:solidFill>
        <a:ln>
          <a:solidFill>
            <a:schemeClr val="bg1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/>
          <a:r>
            <a:rPr lang="ru-RU" sz="1400" dirty="0" smtClean="0">
              <a:solidFill>
                <a:srgbClr val="1F497D">
                  <a:lumMod val="50000"/>
                </a:srgbClr>
              </a:solidFill>
              <a:latin typeface="Calibri"/>
              <a:ea typeface="+mn-ea"/>
              <a:cs typeface="+mn-cs"/>
            </a:rPr>
            <a:t>Контроль вопросов аттестации педагогических работников ОО в целях подтверждения соответствия занимаемой должности</a:t>
          </a:r>
          <a:endParaRPr lang="ru-RU" sz="1400" dirty="0">
            <a:solidFill>
              <a:srgbClr val="1F497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C4BB6EA3-6C8E-4B88-AF8F-7EDC955DBC06}" type="parTrans" cxnId="{377C65EF-9DD7-404B-8C0B-0ED11C501B31}">
      <dgm:prSet/>
      <dgm:spPr/>
      <dgm:t>
        <a:bodyPr/>
        <a:lstStyle/>
        <a:p>
          <a:endParaRPr lang="ru-RU"/>
        </a:p>
      </dgm:t>
    </dgm:pt>
    <dgm:pt modelId="{6911994A-60CC-4C43-9B70-328557E315AF}" type="sibTrans" cxnId="{377C65EF-9DD7-404B-8C0B-0ED11C501B31}">
      <dgm:prSet/>
      <dgm:spPr/>
      <dgm:t>
        <a:bodyPr/>
        <a:lstStyle/>
        <a:p>
          <a:endParaRPr lang="ru-RU"/>
        </a:p>
      </dgm:t>
    </dgm:pt>
    <dgm:pt modelId="{674CC774-42AD-48E4-8ECD-D069233C4749}">
      <dgm:prSet phldrT="[Текст]" custT="1"/>
      <dgm:spPr>
        <a:xfrm rot="10800000">
          <a:off x="1799728" y="1395794"/>
          <a:ext cx="6080760" cy="1072433"/>
        </a:xfrm>
        <a:solidFill>
          <a:schemeClr val="bg1">
            <a:lumMod val="90000"/>
          </a:schemeClr>
        </a:solidFill>
        <a:ln>
          <a:solidFill>
            <a:schemeClr val="bg1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/>
          <a:r>
            <a:rPr lang="ru-RU" sz="13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Организационное и методическое сопровождение деятельности специалистов, осуществляющих всесторонний анализ профессиональной деятельности аттестуемых педагогических работников</a:t>
          </a:r>
          <a:endParaRPr lang="ru-RU" sz="1300" dirty="0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4ACF7C0A-F7D3-4A39-8D4D-B6AEF052AC13}" type="parTrans" cxnId="{EE0EE36B-0962-40F1-AC16-DE18F8D302CA}">
      <dgm:prSet/>
      <dgm:spPr/>
      <dgm:t>
        <a:bodyPr/>
        <a:lstStyle/>
        <a:p>
          <a:endParaRPr lang="ru-RU"/>
        </a:p>
      </dgm:t>
    </dgm:pt>
    <dgm:pt modelId="{3F763D65-4A94-408F-8F8D-A37FFA3F0ECE}" type="sibTrans" cxnId="{EE0EE36B-0962-40F1-AC16-DE18F8D302CA}">
      <dgm:prSet/>
      <dgm:spPr/>
      <dgm:t>
        <a:bodyPr/>
        <a:lstStyle/>
        <a:p>
          <a:endParaRPr lang="ru-RU"/>
        </a:p>
      </dgm:t>
    </dgm:pt>
    <dgm:pt modelId="{5261D286-E626-464E-BEC7-213A8EBC4932}">
      <dgm:prSet phldrT="[Текст]" custT="1"/>
      <dgm:spPr>
        <a:xfrm rot="10800000">
          <a:off x="1799728" y="2788356"/>
          <a:ext cx="6080760" cy="1072433"/>
        </a:xfrm>
        <a:solidFill>
          <a:schemeClr val="bg1">
            <a:lumMod val="90000"/>
          </a:schemeClr>
        </a:solidFill>
        <a:ln>
          <a:solidFill>
            <a:schemeClr val="bg1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Проведение мониторинга результатов профессиональной деятельности и результатов аттестации</a:t>
          </a:r>
          <a:endParaRPr lang="ru-RU" sz="1400" dirty="0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B2446C2A-42C0-4B92-B4D7-D09332B62FEA}" type="parTrans" cxnId="{35A88620-B39B-4725-A629-D73E91772EAC}">
      <dgm:prSet/>
      <dgm:spPr/>
      <dgm:t>
        <a:bodyPr/>
        <a:lstStyle/>
        <a:p>
          <a:endParaRPr lang="ru-RU"/>
        </a:p>
      </dgm:t>
    </dgm:pt>
    <dgm:pt modelId="{6FD0D8E6-4D83-4C95-9B93-142B166FBB39}" type="sibTrans" cxnId="{35A88620-B39B-4725-A629-D73E91772EAC}">
      <dgm:prSet/>
      <dgm:spPr/>
      <dgm:t>
        <a:bodyPr/>
        <a:lstStyle/>
        <a:p>
          <a:endParaRPr lang="ru-RU"/>
        </a:p>
      </dgm:t>
    </dgm:pt>
    <dgm:pt modelId="{9700FBEF-819A-4260-B424-0955E1EBA02A}">
      <dgm:prSet custT="1"/>
      <dgm:spPr>
        <a:xfrm rot="10800000">
          <a:off x="1799728" y="4180919"/>
          <a:ext cx="6080760" cy="1072433"/>
        </a:xfrm>
        <a:solidFill>
          <a:schemeClr val="bg1">
            <a:lumMod val="90000"/>
          </a:schemeClr>
        </a:solidFill>
        <a:ln>
          <a:solidFill>
            <a:schemeClr val="bg1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just"/>
          <a:r>
            <a:rPr lang="ru-RU" sz="1400" dirty="0" smtClean="0">
              <a:solidFill>
                <a:srgbClr val="1F497D">
                  <a:lumMod val="50000"/>
                </a:srgbClr>
              </a:solidFill>
              <a:latin typeface="Calibri"/>
              <a:ea typeface="+mn-ea"/>
              <a:cs typeface="+mn-cs"/>
            </a:rPr>
            <a:t>Методическое сопровождение профессиональной деятельности педагогических работников и качественной работы </a:t>
          </a:r>
          <a:r>
            <a:rPr lang="ru-RU" sz="1400" dirty="0" err="1" smtClean="0">
              <a:solidFill>
                <a:srgbClr val="1F497D">
                  <a:lumMod val="50000"/>
                </a:srgbClr>
              </a:solidFill>
              <a:latin typeface="Calibri"/>
              <a:ea typeface="+mn-ea"/>
              <a:cs typeface="+mn-cs"/>
            </a:rPr>
            <a:t>внутришкольного</a:t>
          </a:r>
          <a:r>
            <a:rPr lang="ru-RU" sz="1400" dirty="0" smtClean="0">
              <a:solidFill>
                <a:srgbClr val="1F497D">
                  <a:lumMod val="50000"/>
                </a:srgbClr>
              </a:solidFill>
              <a:latin typeface="Calibri"/>
              <a:ea typeface="+mn-ea"/>
              <a:cs typeface="+mn-cs"/>
            </a:rPr>
            <a:t> контроля</a:t>
          </a:r>
          <a:endParaRPr lang="ru-RU" sz="1400" dirty="0">
            <a:solidFill>
              <a:srgbClr val="1F497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DB5BCEAF-1533-413D-978C-001F7B594930}" type="parTrans" cxnId="{DB1012B3-2C76-42D4-8296-64314BA4044E}">
      <dgm:prSet/>
      <dgm:spPr/>
      <dgm:t>
        <a:bodyPr/>
        <a:lstStyle/>
        <a:p>
          <a:endParaRPr lang="ru-RU"/>
        </a:p>
      </dgm:t>
    </dgm:pt>
    <dgm:pt modelId="{AE0F726A-3D8D-4309-823A-592F14E004B2}" type="sibTrans" cxnId="{DB1012B3-2C76-42D4-8296-64314BA4044E}">
      <dgm:prSet/>
      <dgm:spPr/>
      <dgm:t>
        <a:bodyPr/>
        <a:lstStyle/>
        <a:p>
          <a:endParaRPr lang="ru-RU"/>
        </a:p>
      </dgm:t>
    </dgm:pt>
    <dgm:pt modelId="{A6F16C8D-42F5-40A0-A24F-6C2AA7DA131B}">
      <dgm:prSet custT="1"/>
      <dgm:spPr>
        <a:solidFill>
          <a:schemeClr val="accent1">
            <a:lumMod val="60000"/>
            <a:lumOff val="4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 algn="just"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Работа в автоматизированной системе ИРО: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- анализ поступивших заявлений педагогических работников;</a:t>
          </a:r>
        </a:p>
        <a:p>
          <a:pPr algn="just"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- координация деятельности специалистов-экспертов </a:t>
          </a:r>
          <a:endParaRPr lang="ru-RU" sz="1400" dirty="0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A26550C9-BCA8-4013-8D80-F905E72E3D81}" type="parTrans" cxnId="{34FB6261-7D19-4205-B043-C2615D878CC1}">
      <dgm:prSet/>
      <dgm:spPr/>
      <dgm:t>
        <a:bodyPr/>
        <a:lstStyle/>
        <a:p>
          <a:endParaRPr lang="ru-RU"/>
        </a:p>
      </dgm:t>
    </dgm:pt>
    <dgm:pt modelId="{2917BE56-A2E3-497E-86AC-BFB82D806379}" type="sibTrans" cxnId="{34FB6261-7D19-4205-B043-C2615D878CC1}">
      <dgm:prSet/>
      <dgm:spPr/>
      <dgm:t>
        <a:bodyPr/>
        <a:lstStyle/>
        <a:p>
          <a:endParaRPr lang="ru-RU"/>
        </a:p>
      </dgm:t>
    </dgm:pt>
    <dgm:pt modelId="{26414462-F967-403D-B327-8E1F89152D61}" type="pres">
      <dgm:prSet presAssocID="{20E8C220-5C46-4FBA-8C85-3A549FBF08BD}" presName="linearFlow" presStyleCnt="0">
        <dgm:presLayoutVars>
          <dgm:dir/>
          <dgm:resizeHandles val="exact"/>
        </dgm:presLayoutVars>
      </dgm:prSet>
      <dgm:spPr/>
    </dgm:pt>
    <dgm:pt modelId="{06579C7D-5AD9-411C-B59C-F2CDF1FE9B00}" type="pres">
      <dgm:prSet presAssocID="{A6F16C8D-42F5-40A0-A24F-6C2AA7DA131B}" presName="composite" presStyleCnt="0"/>
      <dgm:spPr/>
    </dgm:pt>
    <dgm:pt modelId="{775A8FF4-6DB7-4551-9018-E6FCD956AD45}" type="pres">
      <dgm:prSet presAssocID="{A6F16C8D-42F5-40A0-A24F-6C2AA7DA131B}" presName="imgShp" presStyleLbl="fgImgPlace1" presStyleIdx="0" presStyleCnt="5"/>
      <dgm:spPr>
        <a:noFill/>
        <a:ln>
          <a:noFill/>
        </a:ln>
      </dgm:spPr>
    </dgm:pt>
    <dgm:pt modelId="{B985B45F-5381-42F0-A777-F9ABB00F9BD0}" type="pres">
      <dgm:prSet presAssocID="{A6F16C8D-42F5-40A0-A24F-6C2AA7DA131B}" presName="txShp" presStyleLbl="node1" presStyleIdx="0" presStyleCnt="5" custScaleX="103568" custLinFactY="210601" custLinFactNeighborX="710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C0281-023F-45C4-ABD1-9021478202EF}" type="pres">
      <dgm:prSet presAssocID="{2917BE56-A2E3-497E-86AC-BFB82D806379}" presName="spacing" presStyleCnt="0"/>
      <dgm:spPr/>
    </dgm:pt>
    <dgm:pt modelId="{6A0D2AA2-29BB-4513-93AB-0241C1945028}" type="pres">
      <dgm:prSet presAssocID="{34D05636-F66B-4CD0-A012-6571F2E6C2AB}" presName="composite" presStyleCnt="0"/>
      <dgm:spPr/>
    </dgm:pt>
    <dgm:pt modelId="{4C035200-B4F9-409D-9F8C-B19488E4FC3E}" type="pres">
      <dgm:prSet presAssocID="{34D05636-F66B-4CD0-A012-6571F2E6C2AB}" presName="imgShp" presStyleLbl="fgImgPlace1" presStyleIdx="1" presStyleCnt="5"/>
      <dgm:spPr>
        <a:xfrm>
          <a:off x="1263511" y="3231"/>
          <a:ext cx="1072433" cy="1072433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915A3022-2B89-49A3-BBD7-3BBE8C928FD7}" type="pres">
      <dgm:prSet presAssocID="{34D05636-F66B-4CD0-A012-6571F2E6C2AB}" presName="txShp" presStyleLbl="node1" presStyleIdx="1" presStyleCnt="5" custLinFactY="-27058" custLinFactNeighborX="1059" custLinFactNeighborY="-100000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  <dgm:pt modelId="{4B98E54E-1EF6-4398-8195-5F9E332BB4BF}" type="pres">
      <dgm:prSet presAssocID="{6911994A-60CC-4C43-9B70-328557E315AF}" presName="spacing" presStyleCnt="0"/>
      <dgm:spPr/>
    </dgm:pt>
    <dgm:pt modelId="{49FD5D49-2F5F-40F7-A206-5D5F494F737A}" type="pres">
      <dgm:prSet presAssocID="{674CC774-42AD-48E4-8ECD-D069233C4749}" presName="composite" presStyleCnt="0"/>
      <dgm:spPr/>
    </dgm:pt>
    <dgm:pt modelId="{F92C160B-C010-4039-98D7-D60FD08784B2}" type="pres">
      <dgm:prSet presAssocID="{674CC774-42AD-48E4-8ECD-D069233C4749}" presName="imgShp" presStyleLbl="fgImgPlace1" presStyleIdx="2" presStyleCnt="5"/>
      <dgm:spPr>
        <a:xfrm>
          <a:off x="1263511" y="1395794"/>
          <a:ext cx="1072433" cy="1072433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AE3AAF52-4403-4104-820F-5C98491FA898}" type="pres">
      <dgm:prSet presAssocID="{674CC774-42AD-48E4-8ECD-D069233C4749}" presName="txShp" presStyleLbl="node1" presStyleIdx="2" presStyleCnt="5" custScaleX="104230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  <dgm:pt modelId="{DD970325-C634-442C-BB32-BD171333098A}" type="pres">
      <dgm:prSet presAssocID="{3F763D65-4A94-408F-8F8D-A37FFA3F0ECE}" presName="spacing" presStyleCnt="0"/>
      <dgm:spPr/>
    </dgm:pt>
    <dgm:pt modelId="{255016F0-72E3-4F80-A9FA-CC5643D951F8}" type="pres">
      <dgm:prSet presAssocID="{5261D286-E626-464E-BEC7-213A8EBC4932}" presName="composite" presStyleCnt="0"/>
      <dgm:spPr/>
    </dgm:pt>
    <dgm:pt modelId="{68CE8788-A2E2-4563-A6D6-1E957C78FF98}" type="pres">
      <dgm:prSet presAssocID="{5261D286-E626-464E-BEC7-213A8EBC4932}" presName="imgShp" presStyleLbl="fgImgPlace1" presStyleIdx="3" presStyleCnt="5"/>
      <dgm:spPr>
        <a:xfrm>
          <a:off x="1263511" y="2788356"/>
          <a:ext cx="1072433" cy="1072433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40B01F7A-0A12-4D32-B0B0-0AB811EB00D2}" type="pres">
      <dgm:prSet presAssocID="{5261D286-E626-464E-BEC7-213A8EBC4932}" presName="txShp" presStyleLbl="node1" presStyleIdx="3" presStyleCnt="5" custScaleX="104230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  <dgm:pt modelId="{7EB7F684-5328-4A5A-B8FA-421AF1DB92D3}" type="pres">
      <dgm:prSet presAssocID="{6FD0D8E6-4D83-4C95-9B93-142B166FBB39}" presName="spacing" presStyleCnt="0"/>
      <dgm:spPr/>
    </dgm:pt>
    <dgm:pt modelId="{FC1672F4-432A-42BE-9FCD-4C5A1369452F}" type="pres">
      <dgm:prSet presAssocID="{9700FBEF-819A-4260-B424-0955E1EBA02A}" presName="composite" presStyleCnt="0"/>
      <dgm:spPr/>
    </dgm:pt>
    <dgm:pt modelId="{9305AD53-9CC2-4084-92F9-13379E5108A6}" type="pres">
      <dgm:prSet presAssocID="{9700FBEF-819A-4260-B424-0955E1EBA02A}" presName="imgShp" presStyleLbl="fgImgPlace1" presStyleIdx="4" presStyleCnt="5"/>
      <dgm:spPr>
        <a:xfrm>
          <a:off x="1263511" y="4180919"/>
          <a:ext cx="1072433" cy="1072433"/>
        </a:xfrm>
        <a:prstGeom prst="ellipse">
          <a:avLst/>
        </a:prstGeom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6B4D35F7-4531-49F8-8B66-6394F884167E}" type="pres">
      <dgm:prSet presAssocID="{9700FBEF-819A-4260-B424-0955E1EBA02A}" presName="txShp" presStyleLbl="node1" presStyleIdx="4" presStyleCnt="5" custScaleX="104230" custLinFactY="-191030" custLinFactNeighborX="793" custLinFactNeighborY="-200000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</dgm:ptLst>
  <dgm:cxnLst>
    <dgm:cxn modelId="{65992CF3-B607-4C82-A1AF-6269F1A1629F}" type="presOf" srcId="{9700FBEF-819A-4260-B424-0955E1EBA02A}" destId="{6B4D35F7-4531-49F8-8B66-6394F884167E}" srcOrd="0" destOrd="0" presId="urn:microsoft.com/office/officeart/2005/8/layout/vList3#1"/>
    <dgm:cxn modelId="{DB1012B3-2C76-42D4-8296-64314BA4044E}" srcId="{20E8C220-5C46-4FBA-8C85-3A549FBF08BD}" destId="{9700FBEF-819A-4260-B424-0955E1EBA02A}" srcOrd="4" destOrd="0" parTransId="{DB5BCEAF-1533-413D-978C-001F7B594930}" sibTransId="{AE0F726A-3D8D-4309-823A-592F14E004B2}"/>
    <dgm:cxn modelId="{377C65EF-9DD7-404B-8C0B-0ED11C501B31}" srcId="{20E8C220-5C46-4FBA-8C85-3A549FBF08BD}" destId="{34D05636-F66B-4CD0-A012-6571F2E6C2AB}" srcOrd="1" destOrd="0" parTransId="{C4BB6EA3-6C8E-4B88-AF8F-7EDC955DBC06}" sibTransId="{6911994A-60CC-4C43-9B70-328557E315AF}"/>
    <dgm:cxn modelId="{35A88620-B39B-4725-A629-D73E91772EAC}" srcId="{20E8C220-5C46-4FBA-8C85-3A549FBF08BD}" destId="{5261D286-E626-464E-BEC7-213A8EBC4932}" srcOrd="3" destOrd="0" parTransId="{B2446C2A-42C0-4B92-B4D7-D09332B62FEA}" sibTransId="{6FD0D8E6-4D83-4C95-9B93-142B166FBB39}"/>
    <dgm:cxn modelId="{34FB6261-7D19-4205-B043-C2615D878CC1}" srcId="{20E8C220-5C46-4FBA-8C85-3A549FBF08BD}" destId="{A6F16C8D-42F5-40A0-A24F-6C2AA7DA131B}" srcOrd="0" destOrd="0" parTransId="{A26550C9-BCA8-4013-8D80-F905E72E3D81}" sibTransId="{2917BE56-A2E3-497E-86AC-BFB82D806379}"/>
    <dgm:cxn modelId="{79A9F4C6-B1F4-4A5D-A10D-CD1DEEA828FC}" type="presOf" srcId="{20E8C220-5C46-4FBA-8C85-3A549FBF08BD}" destId="{26414462-F967-403D-B327-8E1F89152D61}" srcOrd="0" destOrd="0" presId="urn:microsoft.com/office/officeart/2005/8/layout/vList3#1"/>
    <dgm:cxn modelId="{3C71BBA7-C589-4AEB-B6D1-83E33E45E593}" type="presOf" srcId="{674CC774-42AD-48E4-8ECD-D069233C4749}" destId="{AE3AAF52-4403-4104-820F-5C98491FA898}" srcOrd="0" destOrd="0" presId="urn:microsoft.com/office/officeart/2005/8/layout/vList3#1"/>
    <dgm:cxn modelId="{9EAF0EB9-91DB-4738-8DD3-BE8ACAF7428B}" type="presOf" srcId="{5261D286-E626-464E-BEC7-213A8EBC4932}" destId="{40B01F7A-0A12-4D32-B0B0-0AB811EB00D2}" srcOrd="0" destOrd="0" presId="urn:microsoft.com/office/officeart/2005/8/layout/vList3#1"/>
    <dgm:cxn modelId="{AF2795E8-FDF4-402C-B5AC-7830D92B8C3B}" type="presOf" srcId="{A6F16C8D-42F5-40A0-A24F-6C2AA7DA131B}" destId="{B985B45F-5381-42F0-A777-F9ABB00F9BD0}" srcOrd="0" destOrd="0" presId="urn:microsoft.com/office/officeart/2005/8/layout/vList3#1"/>
    <dgm:cxn modelId="{8E486892-AEF9-4C22-AD2B-A70DF3C83397}" type="presOf" srcId="{34D05636-F66B-4CD0-A012-6571F2E6C2AB}" destId="{915A3022-2B89-49A3-BBD7-3BBE8C928FD7}" srcOrd="0" destOrd="0" presId="urn:microsoft.com/office/officeart/2005/8/layout/vList3#1"/>
    <dgm:cxn modelId="{EE0EE36B-0962-40F1-AC16-DE18F8D302CA}" srcId="{20E8C220-5C46-4FBA-8C85-3A549FBF08BD}" destId="{674CC774-42AD-48E4-8ECD-D069233C4749}" srcOrd="2" destOrd="0" parTransId="{4ACF7C0A-F7D3-4A39-8D4D-B6AEF052AC13}" sibTransId="{3F763D65-4A94-408F-8F8D-A37FFA3F0ECE}"/>
    <dgm:cxn modelId="{16FDABC9-199A-4DCF-8CEF-07BDB094CD2B}" type="presParOf" srcId="{26414462-F967-403D-B327-8E1F89152D61}" destId="{06579C7D-5AD9-411C-B59C-F2CDF1FE9B00}" srcOrd="0" destOrd="0" presId="urn:microsoft.com/office/officeart/2005/8/layout/vList3#1"/>
    <dgm:cxn modelId="{E703434E-0FA6-424D-B658-75F465A441B6}" type="presParOf" srcId="{06579C7D-5AD9-411C-B59C-F2CDF1FE9B00}" destId="{775A8FF4-6DB7-4551-9018-E6FCD956AD45}" srcOrd="0" destOrd="0" presId="urn:microsoft.com/office/officeart/2005/8/layout/vList3#1"/>
    <dgm:cxn modelId="{6999F7CA-5186-4730-91EC-B71CB73BB00B}" type="presParOf" srcId="{06579C7D-5AD9-411C-B59C-F2CDF1FE9B00}" destId="{B985B45F-5381-42F0-A777-F9ABB00F9BD0}" srcOrd="1" destOrd="0" presId="urn:microsoft.com/office/officeart/2005/8/layout/vList3#1"/>
    <dgm:cxn modelId="{C804FB77-56D4-4D0D-A559-698AEA2FC11F}" type="presParOf" srcId="{26414462-F967-403D-B327-8E1F89152D61}" destId="{15AC0281-023F-45C4-ABD1-9021478202EF}" srcOrd="1" destOrd="0" presId="urn:microsoft.com/office/officeart/2005/8/layout/vList3#1"/>
    <dgm:cxn modelId="{6EB386B0-0E67-49E4-8498-04DE8B1307EC}" type="presParOf" srcId="{26414462-F967-403D-B327-8E1F89152D61}" destId="{6A0D2AA2-29BB-4513-93AB-0241C1945028}" srcOrd="2" destOrd="0" presId="urn:microsoft.com/office/officeart/2005/8/layout/vList3#1"/>
    <dgm:cxn modelId="{14340D8E-F247-4F77-A077-734045B5CF2E}" type="presParOf" srcId="{6A0D2AA2-29BB-4513-93AB-0241C1945028}" destId="{4C035200-B4F9-409D-9F8C-B19488E4FC3E}" srcOrd="0" destOrd="0" presId="urn:microsoft.com/office/officeart/2005/8/layout/vList3#1"/>
    <dgm:cxn modelId="{48552AE4-4B96-477B-AD6A-6868C7AF52D0}" type="presParOf" srcId="{6A0D2AA2-29BB-4513-93AB-0241C1945028}" destId="{915A3022-2B89-49A3-BBD7-3BBE8C928FD7}" srcOrd="1" destOrd="0" presId="urn:microsoft.com/office/officeart/2005/8/layout/vList3#1"/>
    <dgm:cxn modelId="{0424B0AE-5F3A-40BC-87A2-D97BA5C04C44}" type="presParOf" srcId="{26414462-F967-403D-B327-8E1F89152D61}" destId="{4B98E54E-1EF6-4398-8195-5F9E332BB4BF}" srcOrd="3" destOrd="0" presId="urn:microsoft.com/office/officeart/2005/8/layout/vList3#1"/>
    <dgm:cxn modelId="{D84DC891-25AB-497B-B88E-219FB85DDA65}" type="presParOf" srcId="{26414462-F967-403D-B327-8E1F89152D61}" destId="{49FD5D49-2F5F-40F7-A206-5D5F494F737A}" srcOrd="4" destOrd="0" presId="urn:microsoft.com/office/officeart/2005/8/layout/vList3#1"/>
    <dgm:cxn modelId="{822BCCA7-0B17-441C-8055-1766688D9D14}" type="presParOf" srcId="{49FD5D49-2F5F-40F7-A206-5D5F494F737A}" destId="{F92C160B-C010-4039-98D7-D60FD08784B2}" srcOrd="0" destOrd="0" presId="urn:microsoft.com/office/officeart/2005/8/layout/vList3#1"/>
    <dgm:cxn modelId="{E0264B7E-D50F-491C-AEBD-66CCF1F510F2}" type="presParOf" srcId="{49FD5D49-2F5F-40F7-A206-5D5F494F737A}" destId="{AE3AAF52-4403-4104-820F-5C98491FA898}" srcOrd="1" destOrd="0" presId="urn:microsoft.com/office/officeart/2005/8/layout/vList3#1"/>
    <dgm:cxn modelId="{45E005E9-0CB5-49BF-9322-7F09E725F26E}" type="presParOf" srcId="{26414462-F967-403D-B327-8E1F89152D61}" destId="{DD970325-C634-442C-BB32-BD171333098A}" srcOrd="5" destOrd="0" presId="urn:microsoft.com/office/officeart/2005/8/layout/vList3#1"/>
    <dgm:cxn modelId="{8D68E9A0-6010-4E21-9D5C-1B5F92B165D9}" type="presParOf" srcId="{26414462-F967-403D-B327-8E1F89152D61}" destId="{255016F0-72E3-4F80-A9FA-CC5643D951F8}" srcOrd="6" destOrd="0" presId="urn:microsoft.com/office/officeart/2005/8/layout/vList3#1"/>
    <dgm:cxn modelId="{4FD025A2-8885-4544-B570-7D6829EB27C7}" type="presParOf" srcId="{255016F0-72E3-4F80-A9FA-CC5643D951F8}" destId="{68CE8788-A2E2-4563-A6D6-1E957C78FF98}" srcOrd="0" destOrd="0" presId="urn:microsoft.com/office/officeart/2005/8/layout/vList3#1"/>
    <dgm:cxn modelId="{DC20DF38-A553-40D8-A96D-58BD29AEBF26}" type="presParOf" srcId="{255016F0-72E3-4F80-A9FA-CC5643D951F8}" destId="{40B01F7A-0A12-4D32-B0B0-0AB811EB00D2}" srcOrd="1" destOrd="0" presId="urn:microsoft.com/office/officeart/2005/8/layout/vList3#1"/>
    <dgm:cxn modelId="{25861CE3-516F-4B08-B5D6-74BED44D18F6}" type="presParOf" srcId="{26414462-F967-403D-B327-8E1F89152D61}" destId="{7EB7F684-5328-4A5A-B8FA-421AF1DB92D3}" srcOrd="7" destOrd="0" presId="urn:microsoft.com/office/officeart/2005/8/layout/vList3#1"/>
    <dgm:cxn modelId="{B3EBCD05-B52B-43AC-BFB5-097FB75DD228}" type="presParOf" srcId="{26414462-F967-403D-B327-8E1F89152D61}" destId="{FC1672F4-432A-42BE-9FCD-4C5A1369452F}" srcOrd="8" destOrd="0" presId="urn:microsoft.com/office/officeart/2005/8/layout/vList3#1"/>
    <dgm:cxn modelId="{F721F66B-D69F-4005-98EC-C87537B56107}" type="presParOf" srcId="{FC1672F4-432A-42BE-9FCD-4C5A1369452F}" destId="{9305AD53-9CC2-4084-92F9-13379E5108A6}" srcOrd="0" destOrd="0" presId="urn:microsoft.com/office/officeart/2005/8/layout/vList3#1"/>
    <dgm:cxn modelId="{83098C3D-4E9B-4B16-96B7-5818C7DCCD40}" type="presParOf" srcId="{FC1672F4-432A-42BE-9FCD-4C5A1369452F}" destId="{6B4D35F7-4531-49F8-8B66-6394F884167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BE3ED-2AC9-469F-BEDA-11241CF294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3E336-B802-4FF4-849D-85684DDEA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72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155D0-3B97-4D54-8F3B-0635BC11285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846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58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60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60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60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61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05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62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43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63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87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155D0-3B97-4D54-8F3B-0635BC11285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03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4B0DA-B94E-45A2-B97D-281EEB7E8EC6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52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00025" y="809625"/>
            <a:ext cx="7197725" cy="40497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E0CCD4-10AB-4A77-9521-BBF114B460F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24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00025" y="809625"/>
            <a:ext cx="7197725" cy="40497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E0CCD4-10AB-4A77-9521-BBF114B460F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790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55F7D8-0777-45F5-B28A-CA2FDD723FE4}" type="slidenum">
              <a:rPr lang="ru-RU" altLang="ru-RU">
                <a:solidFill>
                  <a:srgbClr val="000000"/>
                </a:solidFill>
              </a:rPr>
              <a:pPr/>
              <a:t>54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8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55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52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56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17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0025" y="809625"/>
            <a:ext cx="7197725" cy="4049713"/>
          </a:xfrm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53500" indent="-289808">
              <a:defRPr>
                <a:solidFill>
                  <a:schemeClr val="tx1"/>
                </a:solidFill>
                <a:latin typeface="Arial" charset="0"/>
              </a:defRPr>
            </a:lvl2pPr>
            <a:lvl3pPr marL="1159231" indent="-231846">
              <a:defRPr>
                <a:solidFill>
                  <a:schemeClr val="tx1"/>
                </a:solidFill>
                <a:latin typeface="Arial" charset="0"/>
              </a:defRPr>
            </a:lvl3pPr>
            <a:lvl4pPr marL="1622923" indent="-231846">
              <a:defRPr>
                <a:solidFill>
                  <a:schemeClr val="tx1"/>
                </a:solidFill>
                <a:latin typeface="Arial" charset="0"/>
              </a:defRPr>
            </a:lvl4pPr>
            <a:lvl5pPr marL="2086615" indent="-231846">
              <a:defRPr>
                <a:solidFill>
                  <a:schemeClr val="tx1"/>
                </a:solidFill>
                <a:latin typeface="Arial" charset="0"/>
              </a:defRPr>
            </a:lvl5pPr>
            <a:lvl6pPr marL="2550307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4000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7692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1384" indent="-2318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B6BC93-2C9A-4F37-BB2E-2D281FCA89A8}" type="slidenum">
              <a:rPr lang="ru-RU" altLang="ru-RU">
                <a:solidFill>
                  <a:srgbClr val="000000"/>
                </a:solidFill>
              </a:rPr>
              <a:pPr/>
              <a:t>57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878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usinessblog.winweb.com/wp-content/uploads/2010/06/BK.jpg" TargetMode="External"/><Relationship Id="rId1" Type="http://schemas.openxmlformats.org/officeDocument/2006/relationships/slideMaster" Target="../slideMasters/slideMaster30.xml"/><Relationship Id="rId6" Type="http://schemas.openxmlformats.org/officeDocument/2006/relationships/image" Target="../media/image6.jpeg"/><Relationship Id="rId5" Type="http://schemas.openxmlformats.org/officeDocument/2006/relationships/hyperlink" Target="http://logos-plus.narod.ru/docs1.jpg" TargetMode="External"/><Relationship Id="rId4" Type="http://schemas.openxmlformats.org/officeDocument/2006/relationships/image" Target="../media/image5.jpeg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usinessblog.winweb.com/wp-content/uploads/2010/06/BK.jpg" TargetMode="External"/><Relationship Id="rId1" Type="http://schemas.openxmlformats.org/officeDocument/2006/relationships/slideMaster" Target="../slideMasters/slideMaster31.xml"/><Relationship Id="rId6" Type="http://schemas.openxmlformats.org/officeDocument/2006/relationships/image" Target="../media/image6.jpeg"/><Relationship Id="rId5" Type="http://schemas.openxmlformats.org/officeDocument/2006/relationships/hyperlink" Target="http://logos-plus.narod.ru/docs1.jpg" TargetMode="External"/><Relationship Id="rId4" Type="http://schemas.openxmlformats.org/officeDocument/2006/relationships/image" Target="../media/image5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usinessblog.winweb.com/wp-content/uploads/2010/06/BK.jpg" TargetMode="External"/><Relationship Id="rId1" Type="http://schemas.openxmlformats.org/officeDocument/2006/relationships/slideMaster" Target="../slideMasters/slideMaster32.xml"/><Relationship Id="rId6" Type="http://schemas.openxmlformats.org/officeDocument/2006/relationships/image" Target="../media/image6.jpeg"/><Relationship Id="rId5" Type="http://schemas.openxmlformats.org/officeDocument/2006/relationships/hyperlink" Target="http://logos-plus.narod.ru/docs1.jpg" TargetMode="External"/><Relationship Id="rId4" Type="http://schemas.openxmlformats.org/officeDocument/2006/relationships/image" Target="../media/image5.jpeg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usinessblog.winweb.com/wp-content/uploads/2010/06/BK.jpg" TargetMode="External"/><Relationship Id="rId1" Type="http://schemas.openxmlformats.org/officeDocument/2006/relationships/slideMaster" Target="../slideMasters/slideMaster33.xml"/><Relationship Id="rId6" Type="http://schemas.openxmlformats.org/officeDocument/2006/relationships/image" Target="../media/image6.jpeg"/><Relationship Id="rId5" Type="http://schemas.openxmlformats.org/officeDocument/2006/relationships/hyperlink" Target="http://logos-plus.narod.ru/docs1.jpg" TargetMode="External"/><Relationship Id="rId4" Type="http://schemas.openxmlformats.org/officeDocument/2006/relationships/image" Target="../media/image5.jpeg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usinessblog.winweb.com/wp-content/uploads/2010/06/BK.jpg" TargetMode="External"/><Relationship Id="rId1" Type="http://schemas.openxmlformats.org/officeDocument/2006/relationships/slideMaster" Target="../slideMasters/slideMaster34.xml"/><Relationship Id="rId6" Type="http://schemas.openxmlformats.org/officeDocument/2006/relationships/image" Target="../media/image6.jpeg"/><Relationship Id="rId5" Type="http://schemas.openxmlformats.org/officeDocument/2006/relationships/hyperlink" Target="http://logos-plus.narod.ru/docs1.jpg" TargetMode="External"/><Relationship Id="rId4" Type="http://schemas.openxmlformats.org/officeDocument/2006/relationships/image" Target="../media/image5.jpeg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59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57845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4015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3911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0272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063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796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06358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33639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4951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47739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34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6575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052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67872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628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175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5709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7914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326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456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5586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878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59782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0921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366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4865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23442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56103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1389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76134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99606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1670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19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849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6558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9418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4446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4133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5626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48415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7066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32116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4580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848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29407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256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7001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6550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5919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3415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6212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2815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1816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8641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714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8272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1867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0105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6305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34867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45608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97942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77436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06819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7375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281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3229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6018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439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09043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6828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9086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28297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19853"/>
            <a:ext cx="12172493" cy="68271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29.08.2017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06500" y="2204864"/>
            <a:ext cx="9753600" cy="2723371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06500" y="2204864"/>
            <a:ext cx="304800" cy="2723371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99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9853"/>
            <a:ext cx="12172493" cy="68271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7" name="Picture 2" descr="C:\Users\ITS4.DES\Desktop\42454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7"/>
          <a:stretch/>
        </p:blipFill>
        <p:spPr bwMode="auto">
          <a:xfrm>
            <a:off x="0" y="2866"/>
            <a:ext cx="12149555" cy="11247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ITS4.DES\Desktop\Логотип МОН_newФ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40" y="19852"/>
            <a:ext cx="1128125" cy="110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5" y="2866"/>
            <a:ext cx="10920536" cy="1124744"/>
          </a:xfrm>
        </p:spPr>
        <p:txBody>
          <a:bodyPr lIns="36000" tIns="36000" rIns="36000" bIns="36000" anchor="ctr">
            <a:normAutofit/>
          </a:bodyPr>
          <a:lstStyle>
            <a:lvl1pPr algn="ctr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097491" y="6381328"/>
            <a:ext cx="3052064" cy="36576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29.08.2017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67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4B6F7-6BD2-470A-B765-705A70880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49520"/>
      </p:ext>
    </p:extLst>
  </p:cSld>
  <p:clrMapOvr>
    <a:masterClrMapping/>
  </p:clrMapOvr>
  <p:transition spd="med"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" y="0"/>
            <a:ext cx="12162367" cy="684688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7939"/>
            <a:ext cx="12223008" cy="765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38715D-B0A2-463A-BA69-50CDF1063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25783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26358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4BF63D-9221-43BE-BEA5-8F1A16F7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938178"/>
      </p:ext>
    </p:extLst>
  </p:cSld>
  <p:clrMapOvr>
    <a:masterClrMapping/>
  </p:clrMapOvr>
  <p:transition spd="med"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05EC-D60A-4483-9972-029C1BED1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106189"/>
      </p:ext>
    </p:extLst>
  </p:cSld>
  <p:clrMapOvr>
    <a:masterClrMapping/>
  </p:clrMapOvr>
  <p:transition spd="slow"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4B6F7-6BD2-470A-B765-705A70880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424791"/>
      </p:ext>
    </p:extLst>
  </p:cSld>
  <p:clrMapOvr>
    <a:masterClrMapping/>
  </p:clrMapOvr>
  <p:transition spd="med"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" y="0"/>
            <a:ext cx="12162367" cy="684688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7939"/>
            <a:ext cx="12223008" cy="765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38715D-B0A2-463A-BA69-50CDF1063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77831"/>
      </p:ext>
    </p:extLst>
  </p:cSld>
  <p:clrMapOvr>
    <a:masterClrMapping/>
  </p:clrMapOvr>
  <p:transition spd="med"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4BF63D-9221-43BE-BEA5-8F1A16F7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047475"/>
      </p:ext>
    </p:extLst>
  </p:cSld>
  <p:clrMapOvr>
    <a:masterClrMapping/>
  </p:clrMapOvr>
  <p:transition spd="med"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05EC-D60A-4483-9972-029C1BED1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372747"/>
      </p:ext>
    </p:extLst>
  </p:cSld>
  <p:clrMapOvr>
    <a:masterClrMapping/>
  </p:clrMapOvr>
  <p:transition spd="slow"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4B6F7-6BD2-470A-B765-705A70880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387885"/>
      </p:ext>
    </p:extLst>
  </p:cSld>
  <p:clrMapOvr>
    <a:masterClrMapping/>
  </p:clrMapOvr>
  <p:transition spd="med"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" y="0"/>
            <a:ext cx="12162367" cy="684688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7939"/>
            <a:ext cx="12223008" cy="765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38715D-B0A2-463A-BA69-50CDF1063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442174"/>
      </p:ext>
    </p:extLst>
  </p:cSld>
  <p:clrMapOvr>
    <a:masterClrMapping/>
  </p:clrMapOvr>
  <p:transition spd="med"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4BF63D-9221-43BE-BEA5-8F1A16F7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24617"/>
      </p:ext>
    </p:extLst>
  </p:cSld>
  <p:clrMapOvr>
    <a:masterClrMapping/>
  </p:clrMapOvr>
  <p:transition spd="med"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05EC-D60A-4483-9972-029C1BED1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717428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312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4B6F7-6BD2-470A-B765-705A70880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669823"/>
      </p:ext>
    </p:extLst>
  </p:cSld>
  <p:clrMapOvr>
    <a:masterClrMapping/>
  </p:clrMapOvr>
  <p:transition spd="med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" y="0"/>
            <a:ext cx="12162367" cy="684688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7939"/>
            <a:ext cx="12223008" cy="765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38715D-B0A2-463A-BA69-50CDF1063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260937"/>
      </p:ext>
    </p:extLst>
  </p:cSld>
  <p:clrMapOvr>
    <a:masterClrMapping/>
  </p:clrMapOvr>
  <p:transition spd="med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4BF63D-9221-43BE-BEA5-8F1A16F7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631073"/>
      </p:ext>
    </p:extLst>
  </p:cSld>
  <p:clrMapOvr>
    <a:masterClrMapping/>
  </p:clrMapOvr>
  <p:transition spd="med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05EC-D60A-4483-9972-029C1BED1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34820"/>
      </p:ext>
    </p:extLst>
  </p:cSld>
  <p:clrMapOvr>
    <a:masterClrMapping/>
  </p:clrMapOvr>
  <p:transition spd="slow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4B6F7-6BD2-470A-B765-705A70880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152490"/>
      </p:ext>
    </p:extLst>
  </p:cSld>
  <p:clrMapOvr>
    <a:masterClrMapping/>
  </p:clrMapOvr>
  <p:transition spd="med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" y="0"/>
            <a:ext cx="12162367" cy="684688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7939"/>
            <a:ext cx="12223008" cy="765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38715D-B0A2-463A-BA69-50CDF1063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89490"/>
      </p:ext>
    </p:extLst>
  </p:cSld>
  <p:clrMapOvr>
    <a:masterClrMapping/>
  </p:clrMapOvr>
  <p:transition spd="med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4BF63D-9221-43BE-BEA5-8F1A16F7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248090"/>
      </p:ext>
    </p:extLst>
  </p:cSld>
  <p:clrMapOvr>
    <a:masterClrMapping/>
  </p:clrMapOvr>
  <p:transition spd="med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7D05EC-D60A-4483-9972-029C1BED1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976854"/>
      </p:ext>
    </p:extLst>
  </p:cSld>
  <p:clrMapOvr>
    <a:masterClrMapping/>
  </p:clrMapOvr>
  <p:transition spd="slow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94234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548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4639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5594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45473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08027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1989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69683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3880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54438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23412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71835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409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725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62552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43789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8301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99362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19727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7219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69953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6004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94192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36083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407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4874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19853"/>
            <a:ext cx="12172493" cy="68271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29.08.2017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06500" y="2204864"/>
            <a:ext cx="9753600" cy="2723371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06500" y="2204864"/>
            <a:ext cx="304800" cy="2723371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0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9853"/>
            <a:ext cx="12172493" cy="68271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7" name="Picture 2" descr="C:\Users\ITS4.DES\Desktop\42454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7"/>
          <a:stretch/>
        </p:blipFill>
        <p:spPr bwMode="auto">
          <a:xfrm>
            <a:off x="0" y="2866"/>
            <a:ext cx="12149555" cy="11247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ITS4.DES\Desktop\Логотип МОН_newФ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40" y="19852"/>
            <a:ext cx="1128125" cy="110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5" y="2866"/>
            <a:ext cx="10920536" cy="1124744"/>
          </a:xfrm>
        </p:spPr>
        <p:txBody>
          <a:bodyPr lIns="36000" tIns="36000" rIns="36000" bIns="36000" anchor="ctr">
            <a:normAutofit/>
          </a:bodyPr>
          <a:lstStyle>
            <a:lvl1pPr algn="ctr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097491" y="6381328"/>
            <a:ext cx="3052064" cy="365760"/>
          </a:xfrm>
        </p:spPr>
        <p:txBody>
          <a:bodyPr/>
          <a:lstStyle>
            <a:lvl1pPr algn="r">
              <a:defRPr/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</a:rPr>
              <a:pPr/>
              <a:t>29.08.2017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E6D9D-2A0B-43B8-A1C3-81968A25D6EC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95394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40729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58637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946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3960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8068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3405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728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11426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84358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00283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77859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2212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9752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82674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97570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2641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6462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0635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477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28489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04940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10300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089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5400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416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551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37370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12198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9090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8252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00732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65570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59116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91053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4275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390528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3134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19589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6528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8873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84488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258722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02660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37828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849002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84602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14290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6F8F-5CEA-477B-A178-4C24D4C987B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FD73-D6B7-4CD2-828E-98E4338B0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65266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DC1C-B2B9-4D07-81C7-40A1E3D35656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1C1-79D0-42E5-8CE6-91B25995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19420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1AE-723D-4F28-87A8-0D2EBD559F93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765F-E3A7-4C0F-B02D-D72FCD188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5827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9DD5-6F0C-4370-8565-6165F1944199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EC2B-A821-4F69-ABB3-68465194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778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67106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634F5-6DB1-4DE3-9984-9DCF4DC8604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734A-9425-4AE1-8DDE-1108AA44C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8694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480D-E25C-49C6-9D1E-F7DBC2ECB60B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F29E-5DA9-447B-81CC-F4046D72C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1728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450E-18BF-4E46-B3C8-8433394970C4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C8E9C-9520-490D-A03F-F80594CEA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5351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55D12-5A3A-4EF1-B8BA-850BDB614D7E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FEA9A-1ABF-4A0A-A7A9-45F00F4CD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75491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C6544-27C4-422C-BBB7-256D2FD220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1C1-17DE-49E0-9882-A426FA745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084589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789F-8CF9-4890-B53B-3A46363C5D21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C8F4-C25A-48A1-A416-FC2AD285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29787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C143-C2D9-40A8-B9E0-3AD0A8DE8475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7C96-5F43-409C-9BDC-BD544215C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92939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0 из 7907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5722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7" descr="http://www.mamazone.pl/media/62521/d%C5%82ugi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1" y="785814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Картинка 42 из 102153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53500" y="3143250"/>
            <a:ext cx="3048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9620251" y="142870"/>
            <a:ext cx="2286000" cy="686108"/>
            <a:chOff x="2712" y="3678"/>
            <a:chExt cx="683" cy="267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gray">
            <a:xfrm>
              <a:off x="2712" y="3789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Аттестация</a:t>
              </a:r>
              <a:endParaRPr lang="en-US" sz="2000" b="1" dirty="0">
                <a:solidFill>
                  <a:srgbClr val="775F55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Rectangle 20"/>
          <p:cNvSpPr>
            <a:spLocks noChangeArrowheads="1"/>
          </p:cNvSpPr>
          <p:nvPr userDrawn="1"/>
        </p:nvSpPr>
        <p:spPr bwMode="gray">
          <a:xfrm>
            <a:off x="285751" y="3714750"/>
            <a:ext cx="5238749" cy="1214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DD86-8C51-46D6-8A07-E8048480B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94439391"/>
      </p:ext>
    </p:extLst>
  </p:cSld>
  <p:clrMapOvr>
    <a:masterClrMapping/>
  </p:clrMapOvr>
  <p:transition spd="med">
    <p:pull dir="r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AE793-278F-4308-BAC4-B10A2F570F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9942009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FC75-0894-4816-A7BF-150756D227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28826810"/>
      </p:ext>
    </p:extLst>
  </p:cSld>
  <p:clrMapOvr>
    <a:masterClrMapping/>
  </p:clrMapOvr>
  <p:transition spd="med">
    <p:pull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30818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0455-95CF-4696-9394-C6E1B58FB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26211387"/>
      </p:ext>
    </p:extLst>
  </p:cSld>
  <p:clrMapOvr>
    <a:masterClrMapping/>
  </p:clrMapOvr>
  <p:transition spd="med">
    <p:pull dir="r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F3086-9657-4A69-B5C8-D29F66425E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86412492"/>
      </p:ext>
    </p:extLst>
  </p:cSld>
  <p:clrMapOvr>
    <a:masterClrMapping/>
  </p:clrMapOvr>
  <p:transition spd="med">
    <p:pull dir="r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7A0B-8111-4B7F-ABD1-529008F3459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47428185"/>
      </p:ext>
    </p:extLst>
  </p:cSld>
  <p:clrMapOvr>
    <a:masterClrMapping/>
  </p:clrMapOvr>
  <p:transition spd="med">
    <p:pull dir="r"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538-366B-40D3-B076-A7E85C590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72414202"/>
      </p:ext>
    </p:extLst>
  </p:cSld>
  <p:clrMapOvr>
    <a:masterClrMapping/>
  </p:clrMapOvr>
  <p:transition spd="med">
    <p:pull dir="r"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3B3A0-1377-44E8-AB98-31E4147EF0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69705343"/>
      </p:ext>
    </p:extLst>
  </p:cSld>
  <p:clrMapOvr>
    <a:masterClrMapping/>
  </p:clrMapOvr>
  <p:transition spd="med">
    <p:pull dir="r"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B5C4D-143F-44B1-8B0B-5D2377B41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32274454"/>
      </p:ext>
    </p:extLst>
  </p:cSld>
  <p:clrMapOvr>
    <a:masterClrMapping/>
  </p:clrMapOvr>
  <p:transition spd="med">
    <p:pull dir="r"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DB7E3-CD7D-4905-AC9F-2CF899E5EB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37569373"/>
      </p:ext>
    </p:extLst>
  </p:cSld>
  <p:clrMapOvr>
    <a:masterClrMapping/>
  </p:clrMapOvr>
  <p:transition spd="med">
    <p:pull dir="r"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5BA2-51F2-4AE5-B48D-1EAA1A8BD7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75349960"/>
      </p:ext>
    </p:extLst>
  </p:cSld>
  <p:clrMapOvr>
    <a:masterClrMapping/>
  </p:clrMapOvr>
  <p:transition spd="med">
    <p:pull dir="r"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3"/>
          <p:cNvSpPr txBox="1">
            <a:spLocks noChangeArrowheads="1"/>
          </p:cNvSpPr>
          <p:nvPr userDrawn="1"/>
        </p:nvSpPr>
        <p:spPr bwMode="black">
          <a:xfrm>
            <a:off x="285752" y="142876"/>
            <a:ext cx="1152524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602A43"/>
                </a:solidFill>
                <a:cs typeface="Arial" panose="020B0604020202020204" pitchFamily="34" charset="0"/>
              </a:rPr>
              <a:t>Министерство образования Московской области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8F4064"/>
                </a:solidFill>
                <a:cs typeface="Arial" panose="020B0604020202020204" pitchFamily="34" charset="0"/>
              </a:rPr>
              <a:t>ГОУ Педагогическая академия</a:t>
            </a:r>
            <a:endParaRPr lang="en-US" altLang="ru-RU" sz="2400" b="1" i="1" smtClean="0">
              <a:solidFill>
                <a:srgbClr val="8F4064"/>
              </a:solidFill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1C172-6F92-4100-BAE3-15485E0FDC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31870184"/>
      </p:ext>
    </p:extLst>
  </p:cSld>
  <p:clrMapOvr>
    <a:masterClrMapping/>
  </p:clrMapOvr>
  <p:transition spd="med">
    <p:pull dir="r"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0 из 7907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5722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7" descr="http://www.mamazone.pl/media/62521/d%C5%82ugi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1" y="785814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Картинка 42 из 102153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53500" y="3143250"/>
            <a:ext cx="3048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9620251" y="142870"/>
            <a:ext cx="2286000" cy="686108"/>
            <a:chOff x="2712" y="3678"/>
            <a:chExt cx="683" cy="267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gray">
            <a:xfrm>
              <a:off x="2712" y="3789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Аттестация</a:t>
              </a:r>
              <a:endParaRPr lang="en-US" sz="2000" b="1" dirty="0">
                <a:solidFill>
                  <a:srgbClr val="775F55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Rectangle 20"/>
          <p:cNvSpPr>
            <a:spLocks noChangeArrowheads="1"/>
          </p:cNvSpPr>
          <p:nvPr userDrawn="1"/>
        </p:nvSpPr>
        <p:spPr bwMode="gray">
          <a:xfrm>
            <a:off x="285751" y="3714750"/>
            <a:ext cx="5238749" cy="1214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DD86-8C51-46D6-8A07-E8048480B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55039275"/>
      </p:ext>
    </p:extLst>
  </p:cSld>
  <p:clrMapOvr>
    <a:masterClrMapping/>
  </p:clrMapOvr>
  <p:transition spd="med">
    <p:pull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87629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AE793-278F-4308-BAC4-B10A2F570F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768582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FC75-0894-4816-A7BF-150756D227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95429422"/>
      </p:ext>
    </p:extLst>
  </p:cSld>
  <p:clrMapOvr>
    <a:masterClrMapping/>
  </p:clrMapOvr>
  <p:transition spd="med">
    <p:pull dir="r"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0455-95CF-4696-9394-C6E1B58FB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75832197"/>
      </p:ext>
    </p:extLst>
  </p:cSld>
  <p:clrMapOvr>
    <a:masterClrMapping/>
  </p:clrMapOvr>
  <p:transition spd="med">
    <p:pull dir="r"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F3086-9657-4A69-B5C8-D29F66425E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03337656"/>
      </p:ext>
    </p:extLst>
  </p:cSld>
  <p:clrMapOvr>
    <a:masterClrMapping/>
  </p:clrMapOvr>
  <p:transition spd="med">
    <p:pull dir="r"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7A0B-8111-4B7F-ABD1-529008F3459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62432205"/>
      </p:ext>
    </p:extLst>
  </p:cSld>
  <p:clrMapOvr>
    <a:masterClrMapping/>
  </p:clrMapOvr>
  <p:transition spd="med">
    <p:pull dir="r"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538-366B-40D3-B076-A7E85C590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56325243"/>
      </p:ext>
    </p:extLst>
  </p:cSld>
  <p:clrMapOvr>
    <a:masterClrMapping/>
  </p:clrMapOvr>
  <p:transition spd="med">
    <p:pull dir="r"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3B3A0-1377-44E8-AB98-31E4147EF0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75715068"/>
      </p:ext>
    </p:extLst>
  </p:cSld>
  <p:clrMapOvr>
    <a:masterClrMapping/>
  </p:clrMapOvr>
  <p:transition spd="med">
    <p:pull dir="r"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B5C4D-143F-44B1-8B0B-5D2377B41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62479082"/>
      </p:ext>
    </p:extLst>
  </p:cSld>
  <p:clrMapOvr>
    <a:masterClrMapping/>
  </p:clrMapOvr>
  <p:transition spd="med">
    <p:pull dir="r"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DB7E3-CD7D-4905-AC9F-2CF899E5EB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12519712"/>
      </p:ext>
    </p:extLst>
  </p:cSld>
  <p:clrMapOvr>
    <a:masterClrMapping/>
  </p:clrMapOvr>
  <p:transition spd="med">
    <p:pull dir="r"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5BA2-51F2-4AE5-B48D-1EAA1A8BD7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2713506"/>
      </p:ext>
    </p:extLst>
  </p:cSld>
  <p:clrMapOvr>
    <a:masterClrMapping/>
  </p:clrMapOvr>
  <p:transition spd="med">
    <p:pull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7498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3"/>
          <p:cNvSpPr txBox="1">
            <a:spLocks noChangeArrowheads="1"/>
          </p:cNvSpPr>
          <p:nvPr userDrawn="1"/>
        </p:nvSpPr>
        <p:spPr bwMode="black">
          <a:xfrm>
            <a:off x="285752" y="142876"/>
            <a:ext cx="1152524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602A43"/>
                </a:solidFill>
                <a:cs typeface="Arial" panose="020B0604020202020204" pitchFamily="34" charset="0"/>
              </a:rPr>
              <a:t>Министерство образования Московской области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8F4064"/>
                </a:solidFill>
                <a:cs typeface="Arial" panose="020B0604020202020204" pitchFamily="34" charset="0"/>
              </a:rPr>
              <a:t>ГОУ Педагогическая академия</a:t>
            </a:r>
            <a:endParaRPr lang="en-US" altLang="ru-RU" sz="2400" b="1" i="1" smtClean="0">
              <a:solidFill>
                <a:srgbClr val="8F4064"/>
              </a:solidFill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1C172-6F92-4100-BAE3-15485E0FDC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55398131"/>
      </p:ext>
    </p:extLst>
  </p:cSld>
  <p:clrMapOvr>
    <a:masterClrMapping/>
  </p:clrMapOvr>
  <p:transition spd="med">
    <p:pull dir="r"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0 из 7907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5722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7" descr="http://www.mamazone.pl/media/62521/d%C5%82ugi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1" y="785814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Картинка 42 из 102153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53500" y="3143250"/>
            <a:ext cx="3048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9620251" y="142870"/>
            <a:ext cx="2286000" cy="686108"/>
            <a:chOff x="2712" y="3678"/>
            <a:chExt cx="683" cy="267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gray">
            <a:xfrm>
              <a:off x="2712" y="3789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Аттестация</a:t>
              </a:r>
              <a:endParaRPr lang="en-US" sz="2000" b="1" dirty="0">
                <a:solidFill>
                  <a:srgbClr val="775F55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Rectangle 20"/>
          <p:cNvSpPr>
            <a:spLocks noChangeArrowheads="1"/>
          </p:cNvSpPr>
          <p:nvPr userDrawn="1"/>
        </p:nvSpPr>
        <p:spPr bwMode="gray">
          <a:xfrm>
            <a:off x="285751" y="3714750"/>
            <a:ext cx="5238749" cy="1214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DD86-8C51-46D6-8A07-E8048480B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8779534"/>
      </p:ext>
    </p:extLst>
  </p:cSld>
  <p:clrMapOvr>
    <a:masterClrMapping/>
  </p:clrMapOvr>
  <p:transition spd="med">
    <p:pull dir="r"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AE793-278F-4308-BAC4-B10A2F570F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4429771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FC75-0894-4816-A7BF-150756D227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66750936"/>
      </p:ext>
    </p:extLst>
  </p:cSld>
  <p:clrMapOvr>
    <a:masterClrMapping/>
  </p:clrMapOvr>
  <p:transition spd="med">
    <p:pull dir="r"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0455-95CF-4696-9394-C6E1B58FB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16115556"/>
      </p:ext>
    </p:extLst>
  </p:cSld>
  <p:clrMapOvr>
    <a:masterClrMapping/>
  </p:clrMapOvr>
  <p:transition spd="med">
    <p:pull dir="r"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F3086-9657-4A69-B5C8-D29F66425E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86495626"/>
      </p:ext>
    </p:extLst>
  </p:cSld>
  <p:clrMapOvr>
    <a:masterClrMapping/>
  </p:clrMapOvr>
  <p:transition spd="med">
    <p:pull dir="r"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7A0B-8111-4B7F-ABD1-529008F3459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17818462"/>
      </p:ext>
    </p:extLst>
  </p:cSld>
  <p:clrMapOvr>
    <a:masterClrMapping/>
  </p:clrMapOvr>
  <p:transition spd="med">
    <p:pull dir="r"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538-366B-40D3-B076-A7E85C590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52861633"/>
      </p:ext>
    </p:extLst>
  </p:cSld>
  <p:clrMapOvr>
    <a:masterClrMapping/>
  </p:clrMapOvr>
  <p:transition spd="med">
    <p:pull dir="r"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3B3A0-1377-44E8-AB98-31E4147EF0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24505480"/>
      </p:ext>
    </p:extLst>
  </p:cSld>
  <p:clrMapOvr>
    <a:masterClrMapping/>
  </p:clrMapOvr>
  <p:transition spd="med">
    <p:pull dir="r"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B5C4D-143F-44B1-8B0B-5D2377B41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7004451"/>
      </p:ext>
    </p:extLst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040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14747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DB7E3-CD7D-4905-AC9F-2CF899E5EB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86069963"/>
      </p:ext>
    </p:extLst>
  </p:cSld>
  <p:clrMapOvr>
    <a:masterClrMapping/>
  </p:clrMapOvr>
  <p:transition spd="med">
    <p:pull dir="r"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5BA2-51F2-4AE5-B48D-1EAA1A8BD7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17028323"/>
      </p:ext>
    </p:extLst>
  </p:cSld>
  <p:clrMapOvr>
    <a:masterClrMapping/>
  </p:clrMapOvr>
  <p:transition spd="med">
    <p:pull dir="r"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3"/>
          <p:cNvSpPr txBox="1">
            <a:spLocks noChangeArrowheads="1"/>
          </p:cNvSpPr>
          <p:nvPr userDrawn="1"/>
        </p:nvSpPr>
        <p:spPr bwMode="black">
          <a:xfrm>
            <a:off x="285752" y="142876"/>
            <a:ext cx="1152524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602A43"/>
                </a:solidFill>
                <a:cs typeface="Arial" panose="020B0604020202020204" pitchFamily="34" charset="0"/>
              </a:rPr>
              <a:t>Министерство образования Московской области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8F4064"/>
                </a:solidFill>
                <a:cs typeface="Arial" panose="020B0604020202020204" pitchFamily="34" charset="0"/>
              </a:rPr>
              <a:t>ГОУ Педагогическая академия</a:t>
            </a:r>
            <a:endParaRPr lang="en-US" altLang="ru-RU" sz="2400" b="1" i="1" smtClean="0">
              <a:solidFill>
                <a:srgbClr val="8F4064"/>
              </a:solidFill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1C172-6F92-4100-BAE3-15485E0FDC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77963633"/>
      </p:ext>
    </p:extLst>
  </p:cSld>
  <p:clrMapOvr>
    <a:masterClrMapping/>
  </p:clrMapOvr>
  <p:transition spd="med">
    <p:pull dir="r"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0 из 7907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5722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7" descr="http://www.mamazone.pl/media/62521/d%C5%82ugi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1" y="785814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Картинка 42 из 102153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53500" y="3143250"/>
            <a:ext cx="3048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9620251" y="142870"/>
            <a:ext cx="2286000" cy="686108"/>
            <a:chOff x="2712" y="3678"/>
            <a:chExt cx="683" cy="267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gray">
            <a:xfrm>
              <a:off x="2712" y="3789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Аттестация</a:t>
              </a:r>
              <a:endParaRPr lang="en-US" sz="2000" b="1" dirty="0">
                <a:solidFill>
                  <a:srgbClr val="775F55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Rectangle 20"/>
          <p:cNvSpPr>
            <a:spLocks noChangeArrowheads="1"/>
          </p:cNvSpPr>
          <p:nvPr userDrawn="1"/>
        </p:nvSpPr>
        <p:spPr bwMode="gray">
          <a:xfrm>
            <a:off x="285751" y="3714750"/>
            <a:ext cx="5238749" cy="1214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DD86-8C51-46D6-8A07-E8048480B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07238489"/>
      </p:ext>
    </p:extLst>
  </p:cSld>
  <p:clrMapOvr>
    <a:masterClrMapping/>
  </p:clrMapOvr>
  <p:transition spd="med">
    <p:pull dir="r"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AE793-278F-4308-BAC4-B10A2F570F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9385234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FC75-0894-4816-A7BF-150756D227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2192855"/>
      </p:ext>
    </p:extLst>
  </p:cSld>
  <p:clrMapOvr>
    <a:masterClrMapping/>
  </p:clrMapOvr>
  <p:transition spd="med">
    <p:pull dir="r"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0455-95CF-4696-9394-C6E1B58FB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11634426"/>
      </p:ext>
    </p:extLst>
  </p:cSld>
  <p:clrMapOvr>
    <a:masterClrMapping/>
  </p:clrMapOvr>
  <p:transition spd="med">
    <p:pull dir="r"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F3086-9657-4A69-B5C8-D29F66425E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9276020"/>
      </p:ext>
    </p:extLst>
  </p:cSld>
  <p:clrMapOvr>
    <a:masterClrMapping/>
  </p:clrMapOvr>
  <p:transition spd="med">
    <p:pull dir="r"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7A0B-8111-4B7F-ABD1-529008F3459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68492192"/>
      </p:ext>
    </p:extLst>
  </p:cSld>
  <p:clrMapOvr>
    <a:masterClrMapping/>
  </p:clrMapOvr>
  <p:transition spd="med">
    <p:pull dir="r"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538-366B-40D3-B076-A7E85C590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44140864"/>
      </p:ext>
    </p:extLst>
  </p:cSld>
  <p:clrMapOvr>
    <a:masterClrMapping/>
  </p:clrMapOvr>
  <p:transition spd="med">
    <p:pull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39879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3B3A0-1377-44E8-AB98-31E4147EF0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5891376"/>
      </p:ext>
    </p:extLst>
  </p:cSld>
  <p:clrMapOvr>
    <a:masterClrMapping/>
  </p:clrMapOvr>
  <p:transition spd="med">
    <p:pull dir="r"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B5C4D-143F-44B1-8B0B-5D2377B41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62938765"/>
      </p:ext>
    </p:extLst>
  </p:cSld>
  <p:clrMapOvr>
    <a:masterClrMapping/>
  </p:clrMapOvr>
  <p:transition spd="med">
    <p:pull dir="r"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DB7E3-CD7D-4905-AC9F-2CF899E5EB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50422425"/>
      </p:ext>
    </p:extLst>
  </p:cSld>
  <p:clrMapOvr>
    <a:masterClrMapping/>
  </p:clrMapOvr>
  <p:transition spd="med">
    <p:pull dir="r"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5BA2-51F2-4AE5-B48D-1EAA1A8BD7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7739957"/>
      </p:ext>
    </p:extLst>
  </p:cSld>
  <p:clrMapOvr>
    <a:masterClrMapping/>
  </p:clrMapOvr>
  <p:transition spd="med">
    <p:pull dir="r"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3"/>
          <p:cNvSpPr txBox="1">
            <a:spLocks noChangeArrowheads="1"/>
          </p:cNvSpPr>
          <p:nvPr userDrawn="1"/>
        </p:nvSpPr>
        <p:spPr bwMode="black">
          <a:xfrm>
            <a:off x="285752" y="142876"/>
            <a:ext cx="1152524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602A43"/>
                </a:solidFill>
                <a:cs typeface="Arial" panose="020B0604020202020204" pitchFamily="34" charset="0"/>
              </a:rPr>
              <a:t>Министерство образования Московской области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8F4064"/>
                </a:solidFill>
                <a:cs typeface="Arial" panose="020B0604020202020204" pitchFamily="34" charset="0"/>
              </a:rPr>
              <a:t>ГОУ Педагогическая академия</a:t>
            </a:r>
            <a:endParaRPr lang="en-US" altLang="ru-RU" sz="2400" b="1" i="1" smtClean="0">
              <a:solidFill>
                <a:srgbClr val="8F4064"/>
              </a:solidFill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1C172-6F92-4100-BAE3-15485E0FDC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15983218"/>
      </p:ext>
    </p:extLst>
  </p:cSld>
  <p:clrMapOvr>
    <a:masterClrMapping/>
  </p:clrMapOvr>
  <p:transition spd="med">
    <p:pull dir="r"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0 из 7907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65722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7" descr="http://www.mamazone.pl/media/62521/d%C5%82ugi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1" y="785814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Картинка 42 из 102153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53500" y="3143250"/>
            <a:ext cx="30480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6"/>
          <p:cNvGrpSpPr>
            <a:grpSpLocks/>
          </p:cNvGrpSpPr>
          <p:nvPr userDrawn="1"/>
        </p:nvGrpSpPr>
        <p:grpSpPr bwMode="auto">
          <a:xfrm>
            <a:off x="9620251" y="142870"/>
            <a:ext cx="2286000" cy="686108"/>
            <a:chOff x="2712" y="3678"/>
            <a:chExt cx="683" cy="267"/>
          </a:xfrm>
        </p:grpSpPr>
        <p:sp>
          <p:nvSpPr>
            <p:cNvPr id="8" name="Text Box 14"/>
            <p:cNvSpPr txBox="1">
              <a:spLocks noChangeArrowheads="1"/>
            </p:cNvSpPr>
            <p:nvPr/>
          </p:nvSpPr>
          <p:spPr bwMode="gray">
            <a:xfrm>
              <a:off x="2712" y="3789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Аттестация</a:t>
              </a:r>
              <a:endParaRPr lang="en-US" sz="2000" b="1" dirty="0">
                <a:solidFill>
                  <a:srgbClr val="775F55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0" name="Rectangle 20"/>
          <p:cNvSpPr>
            <a:spLocks noChangeArrowheads="1"/>
          </p:cNvSpPr>
          <p:nvPr userDrawn="1"/>
        </p:nvSpPr>
        <p:spPr bwMode="gray">
          <a:xfrm>
            <a:off x="285751" y="3714750"/>
            <a:ext cx="5238749" cy="1214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4DD86-8C51-46D6-8A07-E8048480B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43433843"/>
      </p:ext>
    </p:extLst>
  </p:cSld>
  <p:clrMapOvr>
    <a:masterClrMapping/>
  </p:clrMapOvr>
  <p:transition spd="med">
    <p:pull dir="r"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AE793-278F-4308-BAC4-B10A2F570FF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7653279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7FC75-0894-4816-A7BF-150756D227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32415626"/>
      </p:ext>
    </p:extLst>
  </p:cSld>
  <p:clrMapOvr>
    <a:masterClrMapping/>
  </p:clrMapOvr>
  <p:transition spd="med">
    <p:pull dir="r"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90455-95CF-4696-9394-C6E1B58FBC3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29790383"/>
      </p:ext>
    </p:extLst>
  </p:cSld>
  <p:clrMapOvr>
    <a:masterClrMapping/>
  </p:clrMapOvr>
  <p:transition spd="med">
    <p:pull dir="r"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F3086-9657-4A69-B5C8-D29F66425E3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18001562"/>
      </p:ext>
    </p:extLst>
  </p:cSld>
  <p:clrMapOvr>
    <a:masterClrMapping/>
  </p:clrMapOvr>
  <p:transition spd="med">
    <p:pull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820038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7A0B-8111-4B7F-ABD1-529008F3459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9429409"/>
      </p:ext>
    </p:extLst>
  </p:cSld>
  <p:clrMapOvr>
    <a:masterClrMapping/>
  </p:clrMapOvr>
  <p:transition spd="med">
    <p:pull dir="r"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D9538-366B-40D3-B076-A7E85C590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93646938"/>
      </p:ext>
    </p:extLst>
  </p:cSld>
  <p:clrMapOvr>
    <a:masterClrMapping/>
  </p:clrMapOvr>
  <p:transition spd="med">
    <p:pull dir="r"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3B3A0-1377-44E8-AB98-31E4147EF05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12745212"/>
      </p:ext>
    </p:extLst>
  </p:cSld>
  <p:clrMapOvr>
    <a:masterClrMapping/>
  </p:clrMapOvr>
  <p:transition spd="med">
    <p:pull dir="r"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B5C4D-143F-44B1-8B0B-5D2377B41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03772573"/>
      </p:ext>
    </p:extLst>
  </p:cSld>
  <p:clrMapOvr>
    <a:masterClrMapping/>
  </p:clrMapOvr>
  <p:transition spd="med">
    <p:pull dir="r"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DB7E3-CD7D-4905-AC9F-2CF899E5EB1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00560842"/>
      </p:ext>
    </p:extLst>
  </p:cSld>
  <p:clrMapOvr>
    <a:masterClrMapping/>
  </p:clrMapOvr>
  <p:transition spd="med">
    <p:pull dir="r"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5BA2-51F2-4AE5-B48D-1EAA1A8BD7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90422113"/>
      </p:ext>
    </p:extLst>
  </p:cSld>
  <p:clrMapOvr>
    <a:masterClrMapping/>
  </p:clrMapOvr>
  <p:transition spd="med">
    <p:pull dir="r"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3"/>
          <p:cNvSpPr txBox="1">
            <a:spLocks noChangeArrowheads="1"/>
          </p:cNvSpPr>
          <p:nvPr userDrawn="1"/>
        </p:nvSpPr>
        <p:spPr bwMode="black">
          <a:xfrm>
            <a:off x="285752" y="142876"/>
            <a:ext cx="1152524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602A43"/>
                </a:solidFill>
                <a:cs typeface="Arial" panose="020B0604020202020204" pitchFamily="34" charset="0"/>
              </a:rPr>
              <a:t>Министерство образования Московской области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i="1" smtClean="0">
                <a:solidFill>
                  <a:srgbClr val="8F4064"/>
                </a:solidFill>
                <a:cs typeface="Arial" panose="020B0604020202020204" pitchFamily="34" charset="0"/>
              </a:rPr>
              <a:t>ГОУ Педагогическая академия</a:t>
            </a:r>
            <a:endParaRPr lang="en-US" altLang="ru-RU" sz="2400" b="1" i="1" smtClean="0">
              <a:solidFill>
                <a:srgbClr val="8F4064"/>
              </a:solidFill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1C172-6F92-4100-BAE3-15485E0FDCE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91602194"/>
      </p:ext>
    </p:extLst>
  </p:cSld>
  <p:clrMapOvr>
    <a:masterClrMapping/>
  </p:clrMapOvr>
  <p:transition spd="med">
    <p:pull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187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445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233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258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979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585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69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0562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2693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411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949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7232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250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323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388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666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071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35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015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068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78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88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7901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245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034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2585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0885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741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598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510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518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758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715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5420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533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208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368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824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9166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78938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0632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783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658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48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196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42354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00131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7327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80797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4428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8157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7344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594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4473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80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755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9485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33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776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0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1198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403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2377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7796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060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8981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8947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74122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658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006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5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5" Type="http://schemas.openxmlformats.org/officeDocument/2006/relationships/theme" Target="../theme/theme17.xml"/><Relationship Id="rId4" Type="http://schemas.openxmlformats.org/officeDocument/2006/relationships/slideLayout" Target="../slideLayouts/slideLayout171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175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17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5" Type="http://schemas.openxmlformats.org/officeDocument/2006/relationships/theme" Target="../theme/theme20.xml"/><Relationship Id="rId4" Type="http://schemas.openxmlformats.org/officeDocument/2006/relationships/slideLayout" Target="../slideLayouts/slideLayout183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187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theme" Target="../theme/theme24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6.xml"/><Relationship Id="rId13" Type="http://schemas.openxmlformats.org/officeDocument/2006/relationships/theme" Target="../theme/theme31.xml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12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11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83.xml"/><Relationship Id="rId10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82.xml"/><Relationship Id="rId9" Type="http://schemas.openxmlformats.org/officeDocument/2006/relationships/slideLayout" Target="../slideLayouts/slideLayout287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8.xml"/><Relationship Id="rId13" Type="http://schemas.openxmlformats.org/officeDocument/2006/relationships/theme" Target="../theme/theme32.xml"/><Relationship Id="rId3" Type="http://schemas.openxmlformats.org/officeDocument/2006/relationships/slideLayout" Target="../slideLayouts/slideLayout293.xml"/><Relationship Id="rId7" Type="http://schemas.openxmlformats.org/officeDocument/2006/relationships/slideLayout" Target="../slideLayouts/slideLayout297.xml"/><Relationship Id="rId12" Type="http://schemas.openxmlformats.org/officeDocument/2006/relationships/slideLayout" Target="../slideLayouts/slideLayout302.xml"/><Relationship Id="rId2" Type="http://schemas.openxmlformats.org/officeDocument/2006/relationships/slideLayout" Target="../slideLayouts/slideLayout292.xml"/><Relationship Id="rId1" Type="http://schemas.openxmlformats.org/officeDocument/2006/relationships/slideLayout" Target="../slideLayouts/slideLayout291.xml"/><Relationship Id="rId6" Type="http://schemas.openxmlformats.org/officeDocument/2006/relationships/slideLayout" Target="../slideLayouts/slideLayout296.xml"/><Relationship Id="rId11" Type="http://schemas.openxmlformats.org/officeDocument/2006/relationships/slideLayout" Target="../slideLayouts/slideLayout301.xml"/><Relationship Id="rId5" Type="http://schemas.openxmlformats.org/officeDocument/2006/relationships/slideLayout" Target="../slideLayouts/slideLayout295.xml"/><Relationship Id="rId10" Type="http://schemas.openxmlformats.org/officeDocument/2006/relationships/slideLayout" Target="../slideLayouts/slideLayout300.xml"/><Relationship Id="rId4" Type="http://schemas.openxmlformats.org/officeDocument/2006/relationships/slideLayout" Target="../slideLayouts/slideLayout294.xml"/><Relationship Id="rId9" Type="http://schemas.openxmlformats.org/officeDocument/2006/relationships/slideLayout" Target="../slideLayouts/slideLayout299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0.xml"/><Relationship Id="rId13" Type="http://schemas.openxmlformats.org/officeDocument/2006/relationships/theme" Target="../theme/theme33.xml"/><Relationship Id="rId3" Type="http://schemas.openxmlformats.org/officeDocument/2006/relationships/slideLayout" Target="../slideLayouts/slideLayout305.xml"/><Relationship Id="rId7" Type="http://schemas.openxmlformats.org/officeDocument/2006/relationships/slideLayout" Target="../slideLayouts/slideLayout309.xml"/><Relationship Id="rId12" Type="http://schemas.openxmlformats.org/officeDocument/2006/relationships/slideLayout" Target="../slideLayouts/slideLayout314.xml"/><Relationship Id="rId2" Type="http://schemas.openxmlformats.org/officeDocument/2006/relationships/slideLayout" Target="../slideLayouts/slideLayout304.xml"/><Relationship Id="rId1" Type="http://schemas.openxmlformats.org/officeDocument/2006/relationships/slideLayout" Target="../slideLayouts/slideLayout303.xml"/><Relationship Id="rId6" Type="http://schemas.openxmlformats.org/officeDocument/2006/relationships/slideLayout" Target="../slideLayouts/slideLayout308.xml"/><Relationship Id="rId11" Type="http://schemas.openxmlformats.org/officeDocument/2006/relationships/slideLayout" Target="../slideLayouts/slideLayout313.xml"/><Relationship Id="rId5" Type="http://schemas.openxmlformats.org/officeDocument/2006/relationships/slideLayout" Target="../slideLayouts/slideLayout307.xml"/><Relationship Id="rId10" Type="http://schemas.openxmlformats.org/officeDocument/2006/relationships/slideLayout" Target="../slideLayouts/slideLayout312.xml"/><Relationship Id="rId4" Type="http://schemas.openxmlformats.org/officeDocument/2006/relationships/slideLayout" Target="../slideLayouts/slideLayout306.xml"/><Relationship Id="rId9" Type="http://schemas.openxmlformats.org/officeDocument/2006/relationships/slideLayout" Target="../slideLayouts/slideLayout31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2.xml"/><Relationship Id="rId13" Type="http://schemas.openxmlformats.org/officeDocument/2006/relationships/theme" Target="../theme/theme34.xml"/><Relationship Id="rId3" Type="http://schemas.openxmlformats.org/officeDocument/2006/relationships/slideLayout" Target="../slideLayouts/slideLayout317.xml"/><Relationship Id="rId7" Type="http://schemas.openxmlformats.org/officeDocument/2006/relationships/slideLayout" Target="../slideLayouts/slideLayout321.xml"/><Relationship Id="rId12" Type="http://schemas.openxmlformats.org/officeDocument/2006/relationships/slideLayout" Target="../slideLayouts/slideLayout326.xml"/><Relationship Id="rId2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18.xml"/><Relationship Id="rId9" Type="http://schemas.openxmlformats.org/officeDocument/2006/relationships/slideLayout" Target="../slideLayouts/slideLayout3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E9D75-592E-43FC-AE7E-73010B2F5FDB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D34F4-7BE4-4B68-9259-D04DAAF5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10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5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6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743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4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29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93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  <a:cs typeface="Arial" charset="0"/>
              </a:rPr>
              <a:pPr/>
              <a:t>29.08.2017</a:t>
            </a:fld>
            <a:endParaRPr lang="ru-RU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FE6D9D-2A0B-43B8-A1C3-81968A25D6EC}" type="slidenum">
              <a:rPr lang="ru-RU" smtClean="0">
                <a:solidFill>
                  <a:srgbClr val="1F497D"/>
                </a:solidFill>
                <a:cs typeface="Arial" charset="0"/>
              </a:rPr>
              <a:pPr/>
              <a:t>‹#›</a:t>
            </a:fld>
            <a:endParaRPr lang="ru-RU">
              <a:solidFill>
                <a:srgbClr val="1F497D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9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BFA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" y="0"/>
            <a:ext cx="12162367" cy="683895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38175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2E67D-FCE0-47AF-BC44-F5DC39C38E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4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BFA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" y="0"/>
            <a:ext cx="12162367" cy="683895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38175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2E67D-FCE0-47AF-BC44-F5DC39C38E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97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BFA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" y="0"/>
            <a:ext cx="12162367" cy="683895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38175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2E67D-FCE0-47AF-BC44-F5DC39C38E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9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56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BFA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" y="0"/>
            <a:ext cx="12162367" cy="683895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38175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2E67D-FCE0-47AF-BC44-F5DC39C38E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35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BFA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" y="0"/>
            <a:ext cx="12162367" cy="683895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91000" y="638175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A2E67D-FCE0-47AF-BC44-F5DC39C38E4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14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7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2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1444F9-EEB7-4311-B5F1-97FE74C203E6}" type="datetimeFigureOut">
              <a:rPr lang="ru-RU" smtClean="0">
                <a:solidFill>
                  <a:srgbClr val="1F497D"/>
                </a:solidFill>
                <a:cs typeface="Arial" charset="0"/>
              </a:rPr>
              <a:pPr/>
              <a:t>29.08.2017</a:t>
            </a:fld>
            <a:endParaRPr lang="ru-RU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FE6D9D-2A0B-43B8-A1C3-81968A25D6EC}" type="slidenum">
              <a:rPr lang="ru-RU" smtClean="0">
                <a:solidFill>
                  <a:srgbClr val="1F497D"/>
                </a:solidFill>
                <a:cs typeface="Arial" charset="0"/>
              </a:rPr>
              <a:pPr/>
              <a:t>‹#›</a:t>
            </a:fld>
            <a:endParaRPr lang="ru-RU">
              <a:solidFill>
                <a:srgbClr val="1F497D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85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3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67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47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1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6CB84-0287-4C5E-80A3-6B5A218CD907}" type="datetimeFigureOut">
              <a:rPr lang="ru-RU"/>
              <a:pPr>
                <a:defRPr/>
              </a:pPr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984EBC-26F0-42E5-A5AF-9A338960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2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2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2F2F2"/>
            </a:gs>
            <a:gs pos="74001">
              <a:srgbClr val="D0CBCB"/>
            </a:gs>
            <a:gs pos="83000">
              <a:srgbClr val="D0CBCB"/>
            </a:gs>
            <a:gs pos="100000">
              <a:srgbClr val="D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57B788-3F54-428F-84B4-248D6A4902C2}" type="slidenum">
              <a:rPr lang="en-US" altLang="ru-RU"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69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</p:sldLayoutIdLst>
  <p:transition spd="med"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2F2F2"/>
            </a:gs>
            <a:gs pos="74001">
              <a:srgbClr val="D0CBCB"/>
            </a:gs>
            <a:gs pos="83000">
              <a:srgbClr val="D0CBCB"/>
            </a:gs>
            <a:gs pos="100000">
              <a:srgbClr val="D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57B788-3F54-428F-84B4-248D6A4902C2}" type="slidenum">
              <a:rPr lang="en-US" altLang="ru-RU"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30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</p:sldLayoutIdLst>
  <p:transition spd="med"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2F2F2"/>
            </a:gs>
            <a:gs pos="74001">
              <a:srgbClr val="D0CBCB"/>
            </a:gs>
            <a:gs pos="83000">
              <a:srgbClr val="D0CBCB"/>
            </a:gs>
            <a:gs pos="100000">
              <a:srgbClr val="D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57B788-3F54-428F-84B4-248D6A4902C2}" type="slidenum">
              <a:rPr lang="en-US" altLang="ru-RU"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7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</p:sldLayoutIdLst>
  <p:transition spd="med"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2F2F2"/>
            </a:gs>
            <a:gs pos="74001">
              <a:srgbClr val="D0CBCB"/>
            </a:gs>
            <a:gs pos="83000">
              <a:srgbClr val="D0CBCB"/>
            </a:gs>
            <a:gs pos="100000">
              <a:srgbClr val="D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57B788-3F54-428F-84B4-248D6A4902C2}" type="slidenum">
              <a:rPr lang="en-US" altLang="ru-RU"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4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  <p:sldLayoutId id="2147484092" r:id="rId12"/>
  </p:sldLayoutIdLst>
  <p:transition spd="med"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2F2F2"/>
            </a:gs>
            <a:gs pos="74001">
              <a:srgbClr val="D0CBCB"/>
            </a:gs>
            <a:gs pos="83000">
              <a:srgbClr val="D0CBCB"/>
            </a:gs>
            <a:gs pos="100000">
              <a:srgbClr val="D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C57B788-3F54-428F-84B4-248D6A4902C2}" type="slidenum">
              <a:rPr lang="en-US" altLang="ru-RU"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6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</p:sldLayoutIdLst>
  <p:transition spd="med"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0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6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55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7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2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AB60-7C1E-4CD0-8873-94B8F314D5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8B15-BCCD-4152-BB75-1DC1448F32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7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6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8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0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70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8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9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06.xml"/><Relationship Id="rId5" Type="http://schemas.openxmlformats.org/officeDocument/2006/relationships/image" Target="../media/image51.png"/><Relationship Id="rId4" Type="http://schemas.openxmlformats.org/officeDocument/2006/relationships/image" Target="../media/image4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1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5636" y="1800533"/>
            <a:ext cx="9144000" cy="3303729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Совещание руководителей образовательных организаций Павловского района</a:t>
            </a:r>
          </a:p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2017 года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22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0098" y="237141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ОГЭ по учебным предметам по выбору в 2017 году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/>
          </p:nvPr>
        </p:nvGraphicFramePr>
        <p:xfrm>
          <a:off x="1634354" y="1553528"/>
          <a:ext cx="8905875" cy="4848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028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8573" y="223074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2016-2017 гг. (средние значения тестовых баллов по предметам)</a:t>
            </a: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extLst/>
          </p:nvPr>
        </p:nvGraphicFramePr>
        <p:xfrm>
          <a:off x="1580607" y="1262742"/>
          <a:ext cx="9056913" cy="5765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200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0775" y="194938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ЕГЭ. Процент выпускников, преодолевших порог успешности в 2017 году</a:t>
            </a:r>
          </a:p>
        </p:txBody>
      </p:sp>
      <p:graphicFrame>
        <p:nvGraphicFramePr>
          <p:cNvPr id="8" name="Object 5"/>
          <p:cNvGraphicFramePr>
            <a:graphicFrameLocks/>
          </p:cNvGraphicFramePr>
          <p:nvPr>
            <p:extLst/>
          </p:nvPr>
        </p:nvGraphicFramePr>
        <p:xfrm>
          <a:off x="1524000" y="1262742"/>
          <a:ext cx="9144000" cy="5399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75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7474" y="174536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процент отметок за КДР по русскому языку и математике в 9 классах</a:t>
            </a: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2490652" y="1480458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1524000" y="2002973"/>
          <a:ext cx="4998720" cy="3889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6810104" y="1480458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graphicFrame>
        <p:nvGraphicFramePr>
          <p:cNvPr id="23" name="Диаграмма 22"/>
          <p:cNvGraphicFramePr/>
          <p:nvPr>
            <p:extLst/>
          </p:nvPr>
        </p:nvGraphicFramePr>
        <p:xfrm>
          <a:off x="5752011" y="2002973"/>
          <a:ext cx="4915990" cy="3889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296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225792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анализа качества образования на основе оценочных процедур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9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"/>
            <a:ext cx="9144000" cy="791569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проведения анализа качества образования 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8978718"/>
              </p:ext>
            </p:extLst>
          </p:nvPr>
        </p:nvGraphicFramePr>
        <p:xfrm>
          <a:off x="1078173" y="900752"/>
          <a:ext cx="10276764" cy="589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27863" y="3383736"/>
            <a:ext cx="3709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линейного рейтинга к кластерному сравнению и анализу факторов</a:t>
            </a:r>
          </a:p>
        </p:txBody>
      </p:sp>
    </p:spTree>
    <p:extLst>
      <p:ext uri="{BB962C8B-B14F-4D97-AF65-F5344CB8AC3E}">
        <p14:creationId xmlns:p14="http://schemas.microsoft.com/office/powerpoint/2010/main" val="71791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9144000" cy="1053737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результатов ВПР, ЕГЭ и ОГЭ в образовательной </a:t>
            </a:r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ru-RU" sz="2800" b="1" dirty="0">
              <a:solidFill>
                <a:srgbClr val="5B9BD5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2898" y="1433872"/>
            <a:ext cx="496388" cy="47154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451" y="6373430"/>
            <a:ext cx="5048659" cy="4592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4702" y="1412865"/>
            <a:ext cx="1110468" cy="5027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8721" y="1433873"/>
            <a:ext cx="949728" cy="501178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184" y="1397905"/>
            <a:ext cx="967497" cy="50420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0438" y="1491997"/>
            <a:ext cx="928437" cy="494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9144000" cy="1053737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результатов ВПР (математика)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7567" y="1306287"/>
            <a:ext cx="4145280" cy="2770534"/>
          </a:xfrm>
          <a:prstGeom prst="rect">
            <a:avLst/>
          </a:prstGeom>
        </p:spPr>
      </p:pic>
      <p:sp>
        <p:nvSpPr>
          <p:cNvPr id="14" name="Пятиугольник 13"/>
          <p:cNvSpPr/>
          <p:nvPr/>
        </p:nvSpPr>
        <p:spPr>
          <a:xfrm>
            <a:off x="1733005" y="1384664"/>
            <a:ext cx="2124892" cy="383177"/>
          </a:xfrm>
          <a:prstGeom prst="homePlate">
            <a:avLst>
              <a:gd name="adj" fmla="val 61002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«4» и «5»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03" y="4198742"/>
            <a:ext cx="5626608" cy="2572512"/>
          </a:xfrm>
          <a:prstGeom prst="rect">
            <a:avLst/>
          </a:prstGeom>
        </p:spPr>
      </p:pic>
      <p:sp>
        <p:nvSpPr>
          <p:cNvPr id="19" name="Пятиугольник 18"/>
          <p:cNvSpPr/>
          <p:nvPr/>
        </p:nvSpPr>
        <p:spPr>
          <a:xfrm>
            <a:off x="1802675" y="4198743"/>
            <a:ext cx="1297576" cy="383177"/>
          </a:xfrm>
          <a:prstGeom prst="homePlate">
            <a:avLst>
              <a:gd name="adj" fmla="val 6782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«2» </a:t>
            </a:r>
          </a:p>
        </p:txBody>
      </p:sp>
    </p:spTree>
    <p:extLst>
      <p:ext uri="{BB962C8B-B14F-4D97-AF65-F5344CB8AC3E}">
        <p14:creationId xmlns:p14="http://schemas.microsoft.com/office/powerpoint/2010/main" val="198283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9144000" cy="1053737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результатов ВПР у одних и тех же детей (математика)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1733005" y="1384664"/>
            <a:ext cx="2124892" cy="383177"/>
          </a:xfrm>
          <a:prstGeom prst="homePlate">
            <a:avLst>
              <a:gd name="adj" fmla="val 61002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«4» и «5»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1802675" y="4198743"/>
            <a:ext cx="2055222" cy="383177"/>
          </a:xfrm>
          <a:prstGeom prst="homePlate">
            <a:avLst>
              <a:gd name="adj" fmla="val 6782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«2»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9072" y="1371710"/>
            <a:ext cx="404358" cy="30186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1319" y="1371710"/>
            <a:ext cx="1020932" cy="30186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3682" y="1389068"/>
            <a:ext cx="1020932" cy="28096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1726" y="1367592"/>
            <a:ext cx="1025412" cy="27652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3430" y="1341120"/>
            <a:ext cx="4149972" cy="2525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1966" y="4198743"/>
            <a:ext cx="2812466" cy="239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3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9144000" cy="1053737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выполнения заданий ВПР</a:t>
            </a:r>
          </a:p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(физика 11 класс)</a:t>
            </a: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6550" y="1297577"/>
            <a:ext cx="4608611" cy="327219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6549" y="4604602"/>
            <a:ext cx="7959636" cy="2099989"/>
          </a:xfrm>
          <a:prstGeom prst="rect">
            <a:avLst/>
          </a:prstGeom>
        </p:spPr>
      </p:pic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197532" y="2220686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4724400" y="2293591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197531" y="2968506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939143" y="5654595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744789" y="5941978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9274630" y="5728618"/>
            <a:ext cx="418011" cy="4267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3662844" y="2840105"/>
            <a:ext cx="418011" cy="42672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4903815" y="3314615"/>
            <a:ext cx="418011" cy="42672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5029201" y="5263713"/>
            <a:ext cx="418011" cy="42672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591699" y="5466244"/>
            <a:ext cx="418011" cy="42672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8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303729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качества образования в муниципальном образовании Павловский район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02920" y="5291568"/>
            <a:ext cx="11170920" cy="1369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29.08.2017                                                                                           О.А. Воронина, </a:t>
            </a:r>
          </a:p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начальника </a:t>
            </a:r>
          </a:p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образованием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47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9144000" cy="1053737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ВПР по физике 11 класс.</a:t>
            </a:r>
          </a:p>
          <a:p>
            <a:pPr algn="ctr"/>
            <a:r>
              <a:rPr lang="ru-RU" sz="28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Обобщённый план варианта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15292" y="1297578"/>
            <a:ext cx="3161212" cy="282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24001" y="4121409"/>
            <a:ext cx="3152504" cy="255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389120" y="2264229"/>
            <a:ext cx="1306286" cy="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380411" y="3657601"/>
            <a:ext cx="1306286" cy="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389120" y="4711338"/>
            <a:ext cx="1306286" cy="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389120" y="5495109"/>
            <a:ext cx="1306286" cy="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423955" y="6627224"/>
            <a:ext cx="1262742" cy="8709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730241" y="2011681"/>
            <a:ext cx="4702628" cy="50509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смысла законов и принципов /Динамика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730241" y="3444240"/>
            <a:ext cx="4702628" cy="505097"/>
          </a:xfrm>
          <a:prstGeom prst="roundRect">
            <a:avLst/>
          </a:prstGeom>
          <a:solidFill>
            <a:srgbClr val="B3DFDD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формулы для расчета физической величины /Постоянный ток, магнитное поле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30241" y="4437018"/>
            <a:ext cx="4702628" cy="50509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исследования по заданной гипотезе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30241" y="5283926"/>
            <a:ext cx="4702628" cy="785949"/>
          </a:xfrm>
          <a:prstGeom prst="roundRect">
            <a:avLst/>
          </a:prstGeom>
          <a:solidFill>
            <a:srgbClr val="B3DFDD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физических явлений и процессов, лежащих в основе принципа действия технического устройства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30241" y="6279969"/>
            <a:ext cx="4702628" cy="50509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информации из текста и имеющихся знаний</a:t>
            </a:r>
          </a:p>
        </p:txBody>
      </p:sp>
    </p:spTree>
    <p:extLst>
      <p:ext uri="{BB962C8B-B14F-4D97-AF65-F5344CB8AC3E}">
        <p14:creationId xmlns:p14="http://schemas.microsoft.com/office/powerpoint/2010/main" val="22887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5"/>
            <a:ext cx="9144000" cy="1201784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должно опираться на…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767840" y="1524002"/>
            <a:ext cx="8630194" cy="426716"/>
          </a:xfrm>
          <a:prstGeom prst="homePlate">
            <a:avLst>
              <a:gd name="adj" fmla="val 75397"/>
            </a:avLst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поддержку заинтересованных сторон (кому это надо);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1767840" y="2063931"/>
            <a:ext cx="8630194" cy="426716"/>
          </a:xfrm>
          <a:prstGeom prst="homePlate">
            <a:avLst>
              <a:gd name="adj" fmla="val 7539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надёжный инструментарий (честный и объективный);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1767840" y="2603860"/>
            <a:ext cx="8630194" cy="426716"/>
          </a:xfrm>
          <a:prstGeom prst="homePlate">
            <a:avLst>
              <a:gd name="adj" fmla="val 75397"/>
            </a:avLst>
          </a:prstGeom>
          <a:pattFill prst="wdDn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в своей «весовой категории» (свой кластер);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1767840" y="3143789"/>
            <a:ext cx="8630194" cy="426716"/>
          </a:xfrm>
          <a:prstGeom prst="homePlate">
            <a:avLst>
              <a:gd name="adj" fmla="val 7539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ориентацию на процедуру с «низкими ставками» (без чемпионов);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1767840" y="3683718"/>
            <a:ext cx="8630194" cy="426716"/>
          </a:xfrm>
          <a:prstGeom prst="homePlate">
            <a:avLst>
              <a:gd name="adj" fmla="val 75397"/>
            </a:avLst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пользователей результатов (кто будет читать);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1767840" y="4223647"/>
            <a:ext cx="8630194" cy="426716"/>
          </a:xfrm>
          <a:prstGeom prst="homePlate">
            <a:avLst>
              <a:gd name="adj" fmla="val 7539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информационные продукты (как это будет выглядеть);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1767840" y="4763576"/>
            <a:ext cx="8630194" cy="426716"/>
          </a:xfrm>
          <a:prstGeom prst="homePlate">
            <a:avLst>
              <a:gd name="adj" fmla="val 75397"/>
            </a:avLst>
          </a:prstGeom>
          <a:pattFill prst="wdDn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различных источников данных (ответ на вопрос почему ТАК);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1767840" y="5303505"/>
            <a:ext cx="8630194" cy="426716"/>
          </a:xfrm>
          <a:prstGeom prst="homePlate">
            <a:avLst>
              <a:gd name="adj" fmla="val 7539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информирования (адекватные аудитории пользователей);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1767840" y="5843434"/>
            <a:ext cx="8630194" cy="426716"/>
          </a:xfrm>
          <a:prstGeom prst="homePlate">
            <a:avLst>
              <a:gd name="adj" fmla="val 75397"/>
            </a:avLst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надёжную процедуру (доверие к результатам и их интерпретации).</a:t>
            </a:r>
          </a:p>
        </p:txBody>
      </p:sp>
    </p:spTree>
    <p:extLst>
      <p:ext uri="{BB962C8B-B14F-4D97-AF65-F5344CB8AC3E}">
        <p14:creationId xmlns:p14="http://schemas.microsoft.com/office/powerpoint/2010/main" val="119388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"/>
            <a:ext cx="9144000" cy="1036321"/>
          </a:xfrm>
          <a:prstGeom prst="rect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5B9BD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оценочных процедур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 flipH="1">
            <a:off x="1744975" y="1153455"/>
            <a:ext cx="2025835" cy="350963"/>
          </a:xfrm>
          <a:prstGeom prst="round1Rect">
            <a:avLst>
              <a:gd name="adj" fmla="val 3666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44974" y="1521404"/>
            <a:ext cx="8626932" cy="146859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образовательная траектория для обучающегося;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выбора родителями образовательной программы и школы;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 профессиональной деятельности учителя и формирование направлений самосовершенствования;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образовательных программ, методик, технологий обучения.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 flipH="1">
            <a:off x="1744975" y="3078789"/>
            <a:ext cx="2025835" cy="356166"/>
          </a:xfrm>
          <a:prstGeom prst="round1Rect">
            <a:avLst>
              <a:gd name="adj" fmla="val 3666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Муниципалитет: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44975" y="3466864"/>
            <a:ext cx="8626933" cy="7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адресная работа с образовательными организациями и учителями;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направлений совершенствования, программы развития.</a:t>
            </a:r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 flipH="1">
            <a:off x="1744975" y="4302420"/>
            <a:ext cx="2025835" cy="354467"/>
          </a:xfrm>
          <a:prstGeom prst="round1Rect">
            <a:avLst>
              <a:gd name="adj" fmla="val 36667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44976" y="4656887"/>
            <a:ext cx="8626931" cy="15396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контрольно-надзорной деятельности;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введения ФГОС;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адресная работа с муниципалитетами;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потребности в подготовке, переподготовке и повышении квалификации кадров;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направлений совершенствования, программы развития.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42012" y="6227885"/>
            <a:ext cx="8334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к повышению качества – это норма деятельности, </a:t>
            </a:r>
          </a:p>
          <a:p>
            <a:pPr algn="ctr"/>
            <a:r>
              <a:rPr lang="ru-RU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не дополнительная нагрузка.</a:t>
            </a:r>
          </a:p>
        </p:txBody>
      </p:sp>
    </p:spTree>
    <p:extLst>
      <p:ext uri="{BB962C8B-B14F-4D97-AF65-F5344CB8AC3E}">
        <p14:creationId xmlns:p14="http://schemas.microsoft.com/office/powerpoint/2010/main" val="4709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6939" y="2148747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качеством образования на муниципальном уровне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1892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52600" y="1346518"/>
            <a:ext cx="9144000" cy="46704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схема управления качеством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123645607"/>
              </p:ext>
            </p:extLst>
          </p:nvPr>
        </p:nvGraphicFramePr>
        <p:xfrm>
          <a:off x="944880" y="2637626"/>
          <a:ext cx="10728960" cy="3634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ятиугольник 8"/>
          <p:cNvSpPr/>
          <p:nvPr/>
        </p:nvSpPr>
        <p:spPr>
          <a:xfrm>
            <a:off x="1257300" y="2637626"/>
            <a:ext cx="4625340" cy="8686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хотим достичь?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1203960" y="3551607"/>
            <a:ext cx="4572000" cy="84429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происходит?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1203960" y="4454996"/>
            <a:ext cx="4572000" cy="82337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так происходит?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1179849" y="5309885"/>
            <a:ext cx="4445076" cy="82337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делать?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051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определения качества образования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649330419"/>
              </p:ext>
            </p:extLst>
          </p:nvPr>
        </p:nvGraphicFramePr>
        <p:xfrm>
          <a:off x="1208442" y="1112520"/>
          <a:ext cx="10282518" cy="5504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7245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1486" y="1091564"/>
            <a:ext cx="11399839" cy="538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единого механизма использования результатов оценки качества образования для развития  муниципальной образовательной системы: от заказа на проведение оценочных процедур до представления, обсуждения результатов и принятия управленческих  решений</a:t>
            </a:r>
          </a:p>
          <a:p>
            <a:pPr marL="0" indent="0">
              <a:buFont typeface="Wingdings" pitchFamily="2" charset="2"/>
              <a:buNone/>
            </a:pPr>
            <a:endParaRPr lang="ru-RU" sz="24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Разумная координация на уровне муниципалитета  оценочных процедур, проводимых в рамках МСОКО, НСОКО, контрольно-надзорной деятельности</a:t>
            </a:r>
          </a:p>
          <a:p>
            <a:pPr marL="0" indent="0">
              <a:buFont typeface="Wingdings" pitchFamily="2" charset="2"/>
              <a:buNone/>
            </a:pPr>
            <a:endParaRPr lang="ru-RU" sz="24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алгоритмов использование оценочных процедур и типовых управленческих решений  </a:t>
            </a:r>
            <a:endParaRPr lang="ru-RU" sz="24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76633"/>
            <a:ext cx="1124426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оценки качества образования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наказание</a:t>
            </a:r>
            <a:r>
              <a:rPr lang="ru-RU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результат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21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11823" y="275159"/>
            <a:ext cx="1124426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Использование результатов оценки качества образования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41482" y="810690"/>
            <a:ext cx="11532358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управленческих решений </a:t>
            </a: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объективной и достоверной </a:t>
            </a: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полученной в результате оценки качества образования, по повышению качества развитию системы образования муниципалитета, образовательных организаций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населения о состоянии системы образования качестве образования</a:t>
            </a:r>
          </a:p>
          <a:p>
            <a:pPr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и </a:t>
            </a: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содержания </a:t>
            </a: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программ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организации образовательного процесса, </a:t>
            </a: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 преподавания учебных предметов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педагогического образования, содержания и организации переподготовки и повышения квалификации учителей, руководителей образовательных организаций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распространение лучших практик </a:t>
            </a:r>
            <a:r>
              <a:rPr lang="ru-RU" sz="24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позитивного опыта учителей и образовательных организаций</a:t>
            </a:r>
            <a:endParaRPr lang="ru-RU" sz="2400" kern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49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409032"/>
            <a:ext cx="1124426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Использование результатов оценки качества образования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960792" y="1118150"/>
            <a:ext cx="10713048" cy="54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«Методический десант» и «Методический аудит»</a:t>
            </a:r>
          </a:p>
          <a:p>
            <a:endParaRPr lang="ru-RU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тестирования учителей</a:t>
            </a:r>
          </a:p>
          <a:p>
            <a:pPr marL="0" indent="0">
              <a:buFont typeface="Wingdings" pitchFamily="2" charset="2"/>
              <a:buNone/>
            </a:pPr>
            <a:endParaRPr lang="ru-RU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районных методических объединений учителей</a:t>
            </a:r>
          </a:p>
          <a:p>
            <a:pPr marL="0" indent="0">
              <a:buNone/>
            </a:pPr>
            <a:endParaRPr lang="en-US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Тьюторское сопровождение – работа тьюторов в единые дни (5 раз в год) </a:t>
            </a:r>
          </a:p>
          <a:p>
            <a:endParaRPr lang="ru-RU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–классы</a:t>
            </a:r>
          </a:p>
          <a:p>
            <a:pPr marL="0" indent="0">
              <a:buFont typeface="Wingdings" pitchFamily="2" charset="2"/>
              <a:buNone/>
            </a:pPr>
            <a:endParaRPr lang="ru-RU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межшкольных консультационных пунктов (по выбору для мотивированных)</a:t>
            </a:r>
          </a:p>
          <a:p>
            <a:pPr marL="0" indent="0">
              <a:buNone/>
            </a:pPr>
            <a:endParaRPr lang="ru-RU" sz="96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Выезды тьюторов в ОО для оказания помощи учителям-предметникам</a:t>
            </a:r>
          </a:p>
          <a:p>
            <a:endParaRPr lang="ru-RU" sz="20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456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21233"/>
            <a:ext cx="112442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Обсуждение результатов оценочных процедур 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(муниципальный уровень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98267" y="1590724"/>
            <a:ext cx="11573057" cy="496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20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Совещание педагогической общественности  (сентябрь)</a:t>
            </a:r>
          </a:p>
          <a:p>
            <a:pPr marL="0" indent="0">
              <a:buFont typeface="Wingdings" pitchFamily="2" charset="2"/>
              <a:buNone/>
            </a:pPr>
            <a:endParaRPr lang="ru-RU" sz="20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sz="20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 руководителей управления образования (декабрь, апрель)</a:t>
            </a:r>
          </a:p>
          <a:p>
            <a:pPr marL="0" indent="0">
              <a:buFont typeface="Wingdings" pitchFamily="2" charset="2"/>
              <a:buNone/>
            </a:pPr>
            <a:endParaRPr lang="ru-RU" sz="2000" kern="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sz="20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Семинары-практикумы  для различных целевых групп (в течение года)</a:t>
            </a:r>
          </a:p>
          <a:p>
            <a:pPr marL="0" indent="0">
              <a:buFont typeface="Wingdings" pitchFamily="2" charset="2"/>
              <a:buNone/>
            </a:pPr>
            <a:r>
              <a:rPr lang="ru-RU" sz="2000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«Результаты мониторинговых исследований и возможности их использования для повышения качества общего образования в     Красноармейском районе»</a:t>
            </a:r>
          </a:p>
          <a:p>
            <a:pPr marL="0" indent="0" algn="ctr">
              <a:buFont typeface="Wingdings" pitchFamily="2" charset="2"/>
              <a:buNone/>
            </a:pPr>
            <a:endParaRPr lang="ru-RU" sz="20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ru-RU" sz="2000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 результатов мониторинговых исследований учителям;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sz="2000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мониторинговых исследований в управлении качеством образования на уровне общеобразовательной организации;</a:t>
            </a:r>
          </a:p>
          <a:p>
            <a:pPr lvl="1" algn="just">
              <a:buFont typeface="Wingdings" pitchFamily="2" charset="2"/>
              <a:buChar char="q"/>
            </a:pPr>
            <a:r>
              <a:rPr lang="ru-RU" sz="2000" b="1" kern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мониторинговых исследований в управлении качеством образования на ровне муниципального образования</a:t>
            </a:r>
            <a:endParaRPr lang="ru-RU" sz="2000" b="1" kern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085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 bwMode="auto">
          <a:xfrm>
            <a:off x="3075831" y="1481240"/>
            <a:ext cx="6454025" cy="6983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-2678862"/>
              <a:satOff val="16139"/>
              <a:lumOff val="1294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  <a:latin typeface="Cambria" panose="02040503050406030204" pitchFamily="18" charset="0"/>
              </a:rPr>
              <a:t>1. </a:t>
            </a:r>
            <a:r>
              <a:rPr lang="ru-RU" sz="2000" b="1" dirty="0">
                <a:solidFill>
                  <a:srgbClr val="2E31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Международные исследования качества образования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4" name="Группа 10"/>
          <p:cNvGrpSpPr>
            <a:grpSpLocks/>
          </p:cNvGrpSpPr>
          <p:nvPr/>
        </p:nvGrpSpPr>
        <p:grpSpPr bwMode="auto">
          <a:xfrm>
            <a:off x="2865884" y="2114100"/>
            <a:ext cx="7332883" cy="1059819"/>
            <a:chOff x="-91279" y="1487608"/>
            <a:chExt cx="7172440" cy="475781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86125" y="1598501"/>
              <a:ext cx="6340761" cy="36488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1785908"/>
                <a:satOff val="10760"/>
                <a:lumOff val="86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-91279" y="1487608"/>
              <a:ext cx="7172440" cy="456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ru-RU" sz="2000" dirty="0">
                <a:solidFill>
                  <a:srgbClr val="FF0000"/>
                </a:solidFill>
                <a:latin typeface="Cambria" panose="02040503050406030204" pitchFamily="18" charset="0"/>
              </a:endParaRPr>
            </a:p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</a:rPr>
                <a:t>2</a:t>
              </a:r>
              <a:r>
                <a:rPr lang="ru-RU" sz="2000" dirty="0">
                  <a:solidFill>
                    <a:srgbClr val="5B9BD5">
                      <a:lumMod val="50000"/>
                    </a:srgbClr>
                  </a:solidFill>
                  <a:latin typeface="Cambria" panose="02040503050406030204" pitchFamily="18" charset="0"/>
                </a:rPr>
                <a:t>.</a:t>
              </a:r>
              <a:r>
                <a:rPr lang="ru-RU" sz="2000" dirty="0">
                  <a:solidFill>
                    <a:srgbClr val="FF0000"/>
                  </a:solidFill>
                  <a:latin typeface="Cambria" panose="02040503050406030204" pitchFamily="18" charset="0"/>
                </a:rPr>
                <a:t> 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Национальные исследования</a:t>
              </a:r>
            </a:p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качества образования</a:t>
              </a:r>
              <a:r>
                <a:rPr lang="en-US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НИКО)</a:t>
              </a:r>
            </a:p>
          </p:txBody>
        </p:sp>
      </p:grpSp>
      <p:grpSp>
        <p:nvGrpSpPr>
          <p:cNvPr id="17" name="Группа 18"/>
          <p:cNvGrpSpPr>
            <a:grpSpLocks/>
          </p:cNvGrpSpPr>
          <p:nvPr/>
        </p:nvGrpSpPr>
        <p:grpSpPr bwMode="auto">
          <a:xfrm>
            <a:off x="3033524" y="3359029"/>
            <a:ext cx="6482600" cy="628649"/>
            <a:chOff x="56825" y="2905439"/>
            <a:chExt cx="6218273" cy="47232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6825" y="2905439"/>
              <a:ext cx="6218273" cy="4723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571816"/>
                <a:satOff val="21519"/>
                <a:lumOff val="172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01857" y="2942016"/>
              <a:ext cx="5246330" cy="426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</a:rPr>
                <a:t>3</a:t>
              </a:r>
              <a:r>
                <a:rPr lang="ru-RU" sz="2000" dirty="0">
                  <a:solidFill>
                    <a:srgbClr val="5B9BD5">
                      <a:lumMod val="50000"/>
                    </a:srgbClr>
                  </a:solidFill>
                  <a:latin typeface="Cambria" panose="02040503050406030204" pitchFamily="18" charset="0"/>
                </a:rPr>
                <a:t>. 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Всероссийские проверочные работы (ВПР)</a:t>
              </a:r>
            </a:p>
          </p:txBody>
        </p:sp>
      </p:grpSp>
      <p:grpSp>
        <p:nvGrpSpPr>
          <p:cNvPr id="20" name="Группа 7"/>
          <p:cNvGrpSpPr>
            <a:grpSpLocks/>
          </p:cNvGrpSpPr>
          <p:nvPr/>
        </p:nvGrpSpPr>
        <p:grpSpPr bwMode="auto">
          <a:xfrm>
            <a:off x="3033524" y="4172789"/>
            <a:ext cx="6482600" cy="630767"/>
            <a:chOff x="439520" y="0"/>
            <a:chExt cx="5293518" cy="47232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439520" y="0"/>
              <a:ext cx="5293518" cy="4723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892954"/>
                <a:satOff val="5380"/>
                <a:lumOff val="43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461945" y="23774"/>
              <a:ext cx="5248668" cy="4247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</a:rPr>
                <a:t>4. 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ГИА-9 (ОГЭ, ГВЭ)</a:t>
              </a:r>
            </a:p>
          </p:txBody>
        </p:sp>
      </p:grpSp>
      <p:grpSp>
        <p:nvGrpSpPr>
          <p:cNvPr id="23" name="Группа 4"/>
          <p:cNvGrpSpPr>
            <a:grpSpLocks/>
          </p:cNvGrpSpPr>
          <p:nvPr/>
        </p:nvGrpSpPr>
        <p:grpSpPr bwMode="auto">
          <a:xfrm>
            <a:off x="3033525" y="5087239"/>
            <a:ext cx="6482600" cy="630767"/>
            <a:chOff x="871562" y="0"/>
            <a:chExt cx="5293518" cy="472320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871562" y="0"/>
              <a:ext cx="5293518" cy="4723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894088" y="23775"/>
              <a:ext cx="5248466" cy="4247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</a:rPr>
                <a:t>5. 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ГИА-11 (ЕГЭ, ГВЭ)</a:t>
              </a:r>
            </a:p>
          </p:txBody>
        </p:sp>
      </p:grpSp>
      <p:grpSp>
        <p:nvGrpSpPr>
          <p:cNvPr id="26" name="Группа 18"/>
          <p:cNvGrpSpPr>
            <a:grpSpLocks/>
          </p:cNvGrpSpPr>
          <p:nvPr/>
        </p:nvGrpSpPr>
        <p:grpSpPr bwMode="auto">
          <a:xfrm>
            <a:off x="3060986" y="6001689"/>
            <a:ext cx="6455138" cy="628649"/>
            <a:chOff x="56825" y="2905439"/>
            <a:chExt cx="6218273" cy="472320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56825" y="2905439"/>
              <a:ext cx="6218273" cy="4723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571816"/>
                <a:satOff val="21519"/>
                <a:lumOff val="172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401857" y="2942016"/>
              <a:ext cx="5246330" cy="426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rgbClr val="4472C4">
                      <a:lumMod val="50000"/>
                    </a:srgbClr>
                  </a:solidFill>
                  <a:latin typeface="Cambria" panose="02040503050406030204" pitchFamily="18" charset="0"/>
                </a:rPr>
                <a:t>6. </a:t>
              </a:r>
              <a:r>
                <a:rPr lang="ru-RU" sz="2000" b="1" dirty="0">
                  <a:solidFill>
                    <a:srgbClr val="2E319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Региональные мониторинговые исследования (КДР)</a:t>
              </a: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2002300" y="237141"/>
            <a:ext cx="9549619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Оценочные процедуры:</a:t>
            </a:r>
          </a:p>
        </p:txBody>
      </p:sp>
    </p:spTree>
    <p:extLst>
      <p:ext uri="{BB962C8B-B14F-4D97-AF65-F5344CB8AC3E}">
        <p14:creationId xmlns:p14="http://schemas.microsoft.com/office/powerpoint/2010/main" val="16412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421343"/>
            <a:ext cx="11244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Arial" charset="0"/>
                <a:ea typeface="+mn-ea"/>
                <a:cs typeface="+mn-cs"/>
              </a:rPr>
              <a:t>Линейный подход к результатам оценочных процедур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" y="1205856"/>
            <a:ext cx="7239773" cy="3429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87336" y="4984766"/>
            <a:ext cx="3873183" cy="149537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Школы- </a:t>
            </a:r>
            <a:r>
              <a:rPr lang="ru-RU" sz="2400" b="1" dirty="0"/>
              <a:t>л</a:t>
            </a:r>
            <a:r>
              <a:rPr lang="ru-RU" sz="2400" b="1" dirty="0" smtClean="0"/>
              <a:t>идеры: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43474" y="4984766"/>
            <a:ext cx="3910965" cy="149537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711440" y="1294156"/>
            <a:ext cx="4315142" cy="355216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 одному предмету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 двум предметам (русский язык, математика)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 предметам по выбору;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средний по всем предметам</a:t>
            </a:r>
          </a:p>
        </p:txBody>
      </p:sp>
    </p:spTree>
    <p:extLst>
      <p:ext uri="{BB962C8B-B14F-4D97-AF65-F5344CB8AC3E}">
        <p14:creationId xmlns:p14="http://schemas.microsoft.com/office/powerpoint/2010/main" val="26534478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300035" y="165513"/>
            <a:ext cx="11244262" cy="52322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Кластерный подход к результатам оценочных процедур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Нашивка 2"/>
          <p:cNvSpPr/>
          <p:nvPr/>
        </p:nvSpPr>
        <p:spPr>
          <a:xfrm>
            <a:off x="3091257" y="3233397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Дневные школы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5699759" y="1742314"/>
            <a:ext cx="2910841" cy="104061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малокомплектные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5493855" y="3071528"/>
            <a:ext cx="3124201" cy="12601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малокомплектные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5473846" y="4444112"/>
            <a:ext cx="3124202" cy="131588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(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учеников более 400 учеников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429578" y="1756472"/>
            <a:ext cx="2771457" cy="10668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одному предмету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383856" y="3233397"/>
            <a:ext cx="2771457" cy="10668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двум предметам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383857" y="4543483"/>
            <a:ext cx="2771457" cy="10668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итогам ГИА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2880361" y="5649682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610600" y="3956265"/>
            <a:ext cx="3238034" cy="82497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Школы- </a:t>
            </a:r>
            <a:r>
              <a:rPr lang="ru-RU" sz="2400" b="1" dirty="0"/>
              <a:t>л</a:t>
            </a:r>
            <a:r>
              <a:rPr lang="ru-RU" sz="2400" b="1" dirty="0" smtClean="0"/>
              <a:t>идеры: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598048" y="5216437"/>
            <a:ext cx="3368039" cy="83163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461576" y="606983"/>
            <a:ext cx="4670743" cy="1143941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Количественные характеристики: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2269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288524" y="95420"/>
            <a:ext cx="11244262" cy="52322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Кластерный подход к результатам оценочных процедур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Нашивка 2"/>
          <p:cNvSpPr/>
          <p:nvPr/>
        </p:nvSpPr>
        <p:spPr>
          <a:xfrm>
            <a:off x="1701630" y="3139579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Дневные школы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163152" y="1961261"/>
            <a:ext cx="2910841" cy="104061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83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4163152" y="3115230"/>
            <a:ext cx="2983942" cy="113928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82 до 83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3934554" y="4377093"/>
            <a:ext cx="2980971" cy="120550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Менее 82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1503756" y="5657393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584645" y="4057659"/>
            <a:ext cx="2476034" cy="10059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Школы- </a:t>
            </a:r>
            <a:r>
              <a:rPr lang="ru-RU" sz="2400" b="1" dirty="0"/>
              <a:t>л</a:t>
            </a:r>
            <a:r>
              <a:rPr lang="ru-RU" sz="2400" b="1" dirty="0" smtClean="0"/>
              <a:t>идеры: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343437" y="5291103"/>
            <a:ext cx="2710086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698222" y="754588"/>
            <a:ext cx="9000258" cy="928429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социального благополучия школы (ИСБШ)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6832987" y="2011011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Нашивка 21"/>
          <p:cNvSpPr/>
          <p:nvPr/>
        </p:nvSpPr>
        <p:spPr>
          <a:xfrm>
            <a:off x="6832988" y="3165628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ашивка 22"/>
          <p:cNvSpPr/>
          <p:nvPr/>
        </p:nvSpPr>
        <p:spPr>
          <a:xfrm>
            <a:off x="6673804" y="4433690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ятиугольник 23"/>
          <p:cNvSpPr/>
          <p:nvPr/>
        </p:nvSpPr>
        <p:spPr>
          <a:xfrm>
            <a:off x="126513" y="2999035"/>
            <a:ext cx="2007088" cy="137805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двум предметам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304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464432"/>
            <a:ext cx="1124426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индекса социального благополучия школы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827821"/>
              </p:ext>
            </p:extLst>
          </p:nvPr>
        </p:nvGraphicFramePr>
        <p:xfrm>
          <a:off x="946672" y="1269804"/>
          <a:ext cx="10924653" cy="3134555"/>
        </p:xfrm>
        <a:graphic>
          <a:graphicData uri="http://schemas.openxmlformats.org/drawingml/2006/table">
            <a:tbl>
              <a:tblPr/>
              <a:tblGrid>
                <a:gridCol w="1618643"/>
                <a:gridCol w="2117920"/>
                <a:gridCol w="1604485"/>
                <a:gridCol w="1845157"/>
                <a:gridCol w="2185850"/>
                <a:gridCol w="1552598"/>
              </a:tblGrid>
              <a:tr h="25002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учащихся из семей, где оба родителя имеют высшее образование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учащихся из неполных семей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учащихся, состоящих на различных видах учета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учащихся, для которых русский язык не является родным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ИСБШ*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634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1255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288524" y="95420"/>
            <a:ext cx="11244262" cy="52322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Кластерный подход к результатам оценочных процедур</a:t>
            </a:r>
          </a:p>
        </p:txBody>
      </p:sp>
      <p:sp>
        <p:nvSpPr>
          <p:cNvPr id="3" name="Нашивка 2"/>
          <p:cNvSpPr/>
          <p:nvPr/>
        </p:nvSpPr>
        <p:spPr>
          <a:xfrm>
            <a:off x="1701630" y="3139579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Дневные школы</a:t>
            </a:r>
          </a:p>
        </p:txBody>
      </p:sp>
      <p:sp>
        <p:nvSpPr>
          <p:cNvPr id="10" name="Нашивка 9"/>
          <p:cNvSpPr/>
          <p:nvPr/>
        </p:nvSpPr>
        <p:spPr>
          <a:xfrm>
            <a:off x="4163152" y="1961261"/>
            <a:ext cx="2910841" cy="104061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долей категорийных более 60 %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4163152" y="3115230"/>
            <a:ext cx="2983942" cy="113928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долей категорийных от 50 л\до 60 </a:t>
            </a: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2" name="Нашивка 11"/>
          <p:cNvSpPr/>
          <p:nvPr/>
        </p:nvSpPr>
        <p:spPr>
          <a:xfrm>
            <a:off x="4093022" y="4366166"/>
            <a:ext cx="2980971" cy="120550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долей категорийных менее 50 %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1503756" y="5657393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584645" y="4057659"/>
            <a:ext cx="2476034" cy="10059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</a:rPr>
              <a:t>Школы- лидеры: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343437" y="5291103"/>
            <a:ext cx="2710086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698222" y="754588"/>
            <a:ext cx="9000258" cy="928429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уровню квалификации педагогов школы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6832987" y="2011011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2" name="Нашивка 21"/>
          <p:cNvSpPr/>
          <p:nvPr/>
        </p:nvSpPr>
        <p:spPr>
          <a:xfrm>
            <a:off x="6832988" y="3165628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3" name="Нашивка 22"/>
          <p:cNvSpPr/>
          <p:nvPr/>
        </p:nvSpPr>
        <p:spPr>
          <a:xfrm>
            <a:off x="6673804" y="4433690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4" name="Пятиугольник 23"/>
          <p:cNvSpPr/>
          <p:nvPr/>
        </p:nvSpPr>
        <p:spPr>
          <a:xfrm>
            <a:off x="126513" y="2999035"/>
            <a:ext cx="2007088" cy="137805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по двум предметам</a:t>
            </a:r>
          </a:p>
        </p:txBody>
      </p:sp>
    </p:spTree>
    <p:extLst>
      <p:ext uri="{BB962C8B-B14F-4D97-AF65-F5344CB8AC3E}">
        <p14:creationId xmlns:p14="http://schemas.microsoft.com/office/powerpoint/2010/main" val="3943226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288524" y="95420"/>
            <a:ext cx="11244262" cy="52322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Кластерный подход к результатам оценочных процедур</a:t>
            </a:r>
          </a:p>
        </p:txBody>
      </p:sp>
      <p:sp>
        <p:nvSpPr>
          <p:cNvPr id="3" name="Нашивка 2"/>
          <p:cNvSpPr/>
          <p:nvPr/>
        </p:nvSpPr>
        <p:spPr>
          <a:xfrm>
            <a:off x="1701630" y="3139579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Дневные школы</a:t>
            </a:r>
          </a:p>
        </p:txBody>
      </p:sp>
      <p:sp>
        <p:nvSpPr>
          <p:cNvPr id="10" name="Нашивка 9"/>
          <p:cNvSpPr/>
          <p:nvPr/>
        </p:nvSpPr>
        <p:spPr>
          <a:xfrm>
            <a:off x="4163152" y="1961261"/>
            <a:ext cx="2910841" cy="104061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долей более 160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4163152" y="3115230"/>
            <a:ext cx="2983942" cy="113928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долей от 150 до 160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3934554" y="4377093"/>
            <a:ext cx="2980971" cy="120550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долей менее 150 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1503756" y="5657393"/>
            <a:ext cx="2819398" cy="106125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584645" y="4057659"/>
            <a:ext cx="2476034" cy="10059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</a:rPr>
              <a:t>Школы- лидеры: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343437" y="5291103"/>
            <a:ext cx="2710086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698222" y="754588"/>
            <a:ext cx="9000258" cy="102750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ОБУЧАЮЩИХСЯ, ПОЛУЧИВШИХ ПО 3 ПРЕДМЕТАМ ВЫШЕ 160 БАЛЛОВ</a:t>
            </a:r>
          </a:p>
        </p:txBody>
      </p:sp>
      <p:sp>
        <p:nvSpPr>
          <p:cNvPr id="21" name="Нашивка 20"/>
          <p:cNvSpPr/>
          <p:nvPr/>
        </p:nvSpPr>
        <p:spPr>
          <a:xfrm>
            <a:off x="6832987" y="2011011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2" name="Нашивка 21"/>
          <p:cNvSpPr/>
          <p:nvPr/>
        </p:nvSpPr>
        <p:spPr>
          <a:xfrm>
            <a:off x="6832988" y="3165628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3" name="Нашивка 22"/>
          <p:cNvSpPr/>
          <p:nvPr/>
        </p:nvSpPr>
        <p:spPr>
          <a:xfrm>
            <a:off x="6673804" y="4433690"/>
            <a:ext cx="2910841" cy="1040615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</a:p>
        </p:txBody>
      </p:sp>
      <p:sp>
        <p:nvSpPr>
          <p:cNvPr id="24" name="Пятиугольник 23"/>
          <p:cNvSpPr/>
          <p:nvPr/>
        </p:nvSpPr>
        <p:spPr>
          <a:xfrm>
            <a:off x="126513" y="2999035"/>
            <a:ext cx="2007088" cy="137805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суммарный 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 по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трем предметам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9863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464432"/>
            <a:ext cx="1124426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обучения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медалистов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044285"/>
              </p:ext>
            </p:extLst>
          </p:nvPr>
        </p:nvGraphicFramePr>
        <p:xfrm>
          <a:off x="946672" y="1269804"/>
          <a:ext cx="10924653" cy="3134555"/>
        </p:xfrm>
        <a:graphic>
          <a:graphicData uri="http://schemas.openxmlformats.org/drawingml/2006/table">
            <a:tbl>
              <a:tblPr/>
              <a:tblGrid>
                <a:gridCol w="1618643"/>
                <a:gridCol w="2117920"/>
                <a:gridCol w="1604485"/>
                <a:gridCol w="1845157"/>
                <a:gridCol w="2185850"/>
                <a:gridCol w="1552598"/>
              </a:tblGrid>
              <a:tr h="25002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медалистов</a:t>
                      </a:r>
                      <a:endParaRPr lang="ru-RU" sz="2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медалистов</a:t>
                      </a:r>
                      <a:endParaRPr lang="ru-RU" sz="2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ЕГЭ по школе</a:t>
                      </a:r>
                      <a:endParaRPr lang="ru-RU" sz="2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  <a:endParaRPr lang="ru-RU" sz="2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от среднего балла по району</a:t>
                      </a:r>
                      <a:endParaRPr lang="ru-RU" sz="2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634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434279" y="4972059"/>
            <a:ext cx="2476034" cy="10059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</a:rPr>
              <a:t>Школы- лидеры: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6343" y="4972059"/>
            <a:ext cx="2710086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</p:spTree>
    <p:extLst>
      <p:ext uri="{BB962C8B-B14F-4D97-AF65-F5344CB8AC3E}">
        <p14:creationId xmlns:p14="http://schemas.microsoft.com/office/powerpoint/2010/main" val="30624671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464432"/>
            <a:ext cx="1124426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«олимпийского движения»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975052"/>
              </p:ext>
            </p:extLst>
          </p:nvPr>
        </p:nvGraphicFramePr>
        <p:xfrm>
          <a:off x="778033" y="1391033"/>
          <a:ext cx="10942321" cy="3134555"/>
        </p:xfrm>
        <a:graphic>
          <a:graphicData uri="http://schemas.openxmlformats.org/drawingml/2006/table">
            <a:tbl>
              <a:tblPr/>
              <a:tblGrid>
                <a:gridCol w="1493521"/>
                <a:gridCol w="1524000"/>
                <a:gridCol w="1920240"/>
                <a:gridCol w="1844040"/>
                <a:gridCol w="2148840"/>
                <a:gridCol w="2011680"/>
              </a:tblGrid>
              <a:tr h="25002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 в 9-х классах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обучающихся, участвовавших в олимпиадах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эффективности участия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ОГЭ по математике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ОГЭ по русскому языку</a:t>
                      </a:r>
                      <a:endParaRPr lang="ru-RU" sz="20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634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Cyr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973592" y="5020175"/>
            <a:ext cx="2476034" cy="10059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</a:rPr>
              <a:t>Школы- лидеры: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35155" y="5068292"/>
            <a:ext cx="2710086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</p:spTree>
    <p:extLst>
      <p:ext uri="{BB962C8B-B14F-4D97-AF65-F5344CB8AC3E}">
        <p14:creationId xmlns:p14="http://schemas.microsoft.com/office/powerpoint/2010/main" val="5128932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52400" y="76633"/>
            <a:ext cx="1182624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показывающие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низкие образовательные результаты </a:t>
            </a:r>
            <a:b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400832" y="1044932"/>
            <a:ext cx="3942568" cy="850022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имеющие низкие образовательные результаты по итогам ЕЭ по математике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00832" y="1973943"/>
            <a:ext cx="3973048" cy="871402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имеющие низкие образовательные результаты по итогам ЕЭ по русскому языку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339872" y="2940523"/>
            <a:ext cx="4003528" cy="1206804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имеющие низкие образовательные результаты по итогам ЕЭ более, чем по двум предметам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4406130" y="1073188"/>
            <a:ext cx="4003528" cy="1083332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которые входят в 5 отстающих по результатам ОГЭ по обязательным предметам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4406130" y="2274126"/>
            <a:ext cx="4003528" cy="1116139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в которых получен самый низкий совокупный средний балл по итогам ОГЭ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4406130" y="3536741"/>
            <a:ext cx="4003528" cy="1126525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в которых более двух «2» по предметам по выбору на ОГЭ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339872" y="4301573"/>
            <a:ext cx="3881608" cy="113145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которые входят в 5 отстающих по результатам ЕГЭ по обязательным предметам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339872" y="5573604"/>
            <a:ext cx="3908381" cy="104984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в которых получен самый низкий совокупный средний балл по итогам ЕГЭ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4406130" y="4880178"/>
            <a:ext cx="4046426" cy="1499981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Школы, по результатам ВПР, получившие наибольшее количество неудовлетворительных отметок, по 3 и более предметам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8564695" y="1044932"/>
            <a:ext cx="3413945" cy="777429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более, чем по 7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8594308" y="3480487"/>
            <a:ext cx="3384332" cy="579543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5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8564695" y="1975485"/>
            <a:ext cx="3413945" cy="595781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7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8564695" y="2684395"/>
            <a:ext cx="3413946" cy="677372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6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8594308" y="4988470"/>
            <a:ext cx="3384332" cy="693426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3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8594308" y="4248478"/>
            <a:ext cx="3384332" cy="626863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4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8564694" y="5783807"/>
            <a:ext cx="3413946" cy="780723"/>
          </a:xfrm>
          <a:prstGeom prst="homePlat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с низкими результатами по всем показателям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2159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83627" y="295886"/>
            <a:ext cx="11244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Оценка эффективности деятельности образовательных организаций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340191" y="1434794"/>
            <a:ext cx="11531134" cy="4763255"/>
          </a:xfrm>
          <a:prstGeom prst="homePlate">
            <a:avLst/>
          </a:prstGeom>
          <a:solidFill>
            <a:srgbClr val="9933FF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  <p:sp>
        <p:nvSpPr>
          <p:cNvPr id="10" name="TextBox 9"/>
          <p:cNvSpPr txBox="1"/>
          <p:nvPr/>
        </p:nvSpPr>
        <p:spPr>
          <a:xfrm>
            <a:off x="0" y="155597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Качество </a:t>
            </a:r>
            <a:r>
              <a:rPr lang="ru-RU" sz="2000" b="1" dirty="0" smtClean="0">
                <a:solidFill>
                  <a:prstClr val="white"/>
                </a:solidFill>
                <a:latin typeface="Arial" charset="0"/>
              </a:rPr>
              <a:t>обучения на всех уровнях общего образования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2451" y="2353980"/>
            <a:ext cx="422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Результаты КДР, МДР, ВПР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337" y="2955827"/>
            <a:ext cx="606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Итоги муниципального этапа Всероссийской олимпиады школьников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2451" y="3595795"/>
            <a:ext cx="5075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Показатели профильного обучения старшеклассников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337" y="4367301"/>
            <a:ext cx="4867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Результаты ЕГЭ медалистов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65699" y="5196502"/>
            <a:ext cx="6478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white"/>
                </a:solidFill>
                <a:latin typeface="Arial" charset="0"/>
              </a:rPr>
              <a:t>Результаты промежуточной аттестации обучающихся 10-х классов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727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8572" y="194938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международных сравнительных исследований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2520" y="1788834"/>
            <a:ext cx="93116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образовательных стандартов нового поколения;</a:t>
            </a:r>
          </a:p>
          <a:p>
            <a:endParaRPr lang="ru-RU" sz="24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примерных образовательных программ;</a:t>
            </a:r>
          </a:p>
          <a:p>
            <a:endParaRPr lang="ru-RU" sz="24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новых учебников;</a:t>
            </a:r>
          </a:p>
          <a:p>
            <a:endParaRPr lang="ru-RU" sz="24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программ повышения квалификации учителей;</a:t>
            </a:r>
          </a:p>
          <a:p>
            <a:endParaRPr lang="ru-RU" sz="24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углублённых 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val="80990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27063" y="359788"/>
            <a:ext cx="11244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Мониторинговая деятельность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55597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Качество обучения на всех уровнях общего образования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2451" y="2353980"/>
            <a:ext cx="422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Результаты КДР, МДР, ВПР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337" y="2955827"/>
            <a:ext cx="606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Итоги муниципального этапа Всероссийской олимпиады школьников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2451" y="3595795"/>
            <a:ext cx="5075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Показатели профильного обучения старшеклассников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337" y="4367301"/>
            <a:ext cx="4867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charset="0"/>
              </a:rPr>
              <a:t>Результаты ЕГЭ медалистов</a:t>
            </a:r>
            <a:endParaRPr lang="ru-RU" sz="200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3143" y="1219200"/>
            <a:ext cx="11218182" cy="3988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ониторинг индивидуальных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достижений обучающихся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ониторинг выполнения 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программ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результатов (4,5,8,10 классы),</a:t>
            </a:r>
            <a:endParaRPr lang="ru-RU" sz="28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систем, в том числе факторов, влияющих на учебный процесс; </a:t>
            </a:r>
            <a:endParaRPr lang="ru-RU" sz="28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ониторинг 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всероссийских проверочных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endParaRPr lang="ru-RU" sz="2800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  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краевых и муниципальных диагностических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готовности выпускников в ГИА</a:t>
            </a:r>
          </a:p>
          <a:p>
            <a:pPr marL="347345" indent="-347345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категорийности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педагогов</a:t>
            </a:r>
            <a:endParaRPr lang="ru-RU" sz="2800" b="1" i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58035" y="5686733"/>
            <a:ext cx="3885176" cy="88332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</a:rPr>
              <a:t>Школы- лидеры: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84547" y="5673514"/>
            <a:ext cx="4307570" cy="9097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Школы- аутсайдеры:</a:t>
            </a:r>
          </a:p>
        </p:txBody>
      </p:sp>
    </p:spTree>
    <p:extLst>
      <p:ext uri="{BB962C8B-B14F-4D97-AF65-F5344CB8AC3E}">
        <p14:creationId xmlns:p14="http://schemas.microsoft.com/office/powerpoint/2010/main" val="2243944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684761"/>
          </a:xfrm>
        </p:spPr>
        <p:txBody>
          <a:bodyPr>
            <a:noAutofit/>
          </a:bodyPr>
          <a:lstStyle/>
          <a:p>
            <a:endParaRPr lang="ru-RU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СДАТЬ ЕГЭ ПРО100!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358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501274" y="1186507"/>
            <a:ext cx="3172566" cy="4423776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СОШ № 2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СОШ№ 2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8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10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12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13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14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16</a:t>
            </a:r>
          </a:p>
          <a:p>
            <a:r>
              <a:rPr lang="ru-RU" sz="1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17</a:t>
            </a:r>
            <a:endParaRPr lang="ru-RU" sz="1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00832" y="1131565"/>
            <a:ext cx="7021048" cy="64007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ДОЛЯ ОБУЧАЮЩИХСЯ, НЕ ПОЛУЧИВШИХ АТТЕСТАТ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00832" y="2592077"/>
            <a:ext cx="7021048" cy="61230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% ОБУЧАЮЩИХСЯ, ПОЛУЧИВШИХ ПО 3 ПРЕДМЕТАМ ВЫШЕ 160 БАЛЛОВ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400832" y="1872908"/>
            <a:ext cx="7021048" cy="60738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10 % ШКОЛ, ОТСТАЮЩИХ ПО ОБЯЗАТЕЛЬНЫМ ЭКЗАМЕНАМ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00832" y="3306501"/>
            <a:ext cx="7021048" cy="61230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НИЗКИЙ СОВОКУПНЫЙ СРЕДНИЙ БАЛЛ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400832" y="4020925"/>
            <a:ext cx="7021048" cy="61230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40 % ШКОЛ В ЧИСЛЕ ХУДШИХ РЕЗУЛЬТАТОВ ЕГЭ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400832" y="4709684"/>
            <a:ext cx="7021048" cy="612309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ПРОЦЕНТ АТТЕСТОВАННЫХ ПЕДАГОГОВ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верх 11"/>
          <p:cNvSpPr/>
          <p:nvPr/>
        </p:nvSpPr>
        <p:spPr>
          <a:xfrm>
            <a:off x="79114" y="5358925"/>
            <a:ext cx="3123604" cy="1068391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8700308" y="5745861"/>
            <a:ext cx="3499844" cy="978408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ПРЕДМЕТНОЕ ТЕСТИРОВАНИЕ ПЕДАГОГОВ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верх 13"/>
          <p:cNvSpPr/>
          <p:nvPr/>
        </p:nvSpPr>
        <p:spPr>
          <a:xfrm>
            <a:off x="5570824" y="5428386"/>
            <a:ext cx="3655796" cy="1085111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СОЦИАЛЬНОГО ПАСТОРТА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2567948" y="5580684"/>
            <a:ext cx="3486106" cy="114358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 ЭФФЕКТИВНОГО ФУНКЦИОНИРОВНАИЯ</a:t>
            </a:r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2571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776" y="1146319"/>
            <a:ext cx="10032924" cy="514841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ПО МЕРОПРИЯТИЮ ФЦПРО 2.2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40916" y="5686733"/>
            <a:ext cx="10032924" cy="1171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242816" y="2108271"/>
            <a:ext cx="4405384" cy="3660326"/>
          </a:xfrm>
          <a:prstGeom prst="up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 ОО </a:t>
            </a: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«СДАВТЬ ЕГЭ ПРО100!»</a:t>
            </a: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5697997" y="1862599"/>
            <a:ext cx="4405384" cy="3660326"/>
          </a:xfrm>
          <a:prstGeom prst="up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ПРОЦЕНТОВ ШКОЛ С НИЗКИМИ РЕЗУЛЬТАТАМИ</a:t>
            </a: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78071" y="5716660"/>
            <a:ext cx="3885176" cy="88332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25 % ШКОЛ С САМЫМИ НИЗКИМИ РЕЗУЛЬТАТАМИ ОГЭ, ЕГЭ, ВПР ЗА ПОСЛЕДНИЕ ТРИ ГОДА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60793" y="5686733"/>
            <a:ext cx="3885176" cy="88332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25 % ШКОЛ С САМЫМ НИЗКИМ ИСБШ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204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ОБРАЗОВАТЕЛЬНОЙ ДЕЯТЕЛЬНОСТИ </a:t>
            </a: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3277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9172121" y="1988842"/>
            <a:ext cx="1763688" cy="2510905"/>
          </a:xfrm>
          <a:prstGeom prst="rect">
            <a:avLst/>
          </a:prstGeom>
          <a:solidFill>
            <a:srgbClr val="3D6A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Нашивка 21"/>
          <p:cNvSpPr/>
          <p:nvPr/>
        </p:nvSpPr>
        <p:spPr>
          <a:xfrm>
            <a:off x="3562018" y="1299812"/>
            <a:ext cx="5093957" cy="528828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white"/>
                </a:solidFill>
              </a:rPr>
              <a:t>  к результатам освоения образовательных программ </a:t>
            </a:r>
          </a:p>
        </p:txBody>
      </p:sp>
      <p:sp>
        <p:nvSpPr>
          <p:cNvPr id="24" name="Нашивка 23"/>
          <p:cNvSpPr/>
          <p:nvPr/>
        </p:nvSpPr>
        <p:spPr>
          <a:xfrm>
            <a:off x="3409618" y="4791764"/>
            <a:ext cx="5262031" cy="447423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b="1" dirty="0">
                <a:solidFill>
                  <a:prstClr val="white"/>
                </a:solidFill>
              </a:rPr>
              <a:t>концепция развития математического образования</a:t>
            </a:r>
          </a:p>
        </p:txBody>
      </p:sp>
      <p:sp>
        <p:nvSpPr>
          <p:cNvPr id="15" name="Нашивка 14"/>
          <p:cNvSpPr/>
          <p:nvPr/>
        </p:nvSpPr>
        <p:spPr>
          <a:xfrm>
            <a:off x="3493394" y="3041335"/>
            <a:ext cx="5162581" cy="504056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начального общего образования</a:t>
            </a:r>
          </a:p>
        </p:txBody>
      </p:sp>
      <p:sp>
        <p:nvSpPr>
          <p:cNvPr id="21" name="Нашивка 20"/>
          <p:cNvSpPr/>
          <p:nvPr/>
        </p:nvSpPr>
        <p:spPr>
          <a:xfrm>
            <a:off x="3647728" y="1874598"/>
            <a:ext cx="5023921" cy="528828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white"/>
                </a:solidFill>
              </a:rPr>
              <a:t>   к структуре образовательных программ </a:t>
            </a:r>
          </a:p>
        </p:txBody>
      </p:sp>
      <p:sp>
        <p:nvSpPr>
          <p:cNvPr id="25" name="Нашивка 24"/>
          <p:cNvSpPr/>
          <p:nvPr/>
        </p:nvSpPr>
        <p:spPr>
          <a:xfrm>
            <a:off x="3562018" y="2403426"/>
            <a:ext cx="5093957" cy="449510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white"/>
                </a:solidFill>
              </a:rPr>
              <a:t> к условиям реализации образовательных программ </a:t>
            </a:r>
          </a:p>
        </p:txBody>
      </p:sp>
      <p:sp>
        <p:nvSpPr>
          <p:cNvPr id="29" name="Нашивка 28"/>
          <p:cNvSpPr/>
          <p:nvPr/>
        </p:nvSpPr>
        <p:spPr>
          <a:xfrm>
            <a:off x="3647727" y="3571458"/>
            <a:ext cx="5008246" cy="504056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основного общего образования</a:t>
            </a:r>
          </a:p>
        </p:txBody>
      </p:sp>
      <p:sp>
        <p:nvSpPr>
          <p:cNvPr id="32" name="Нашивка 31"/>
          <p:cNvSpPr/>
          <p:nvPr/>
        </p:nvSpPr>
        <p:spPr>
          <a:xfrm>
            <a:off x="3574993" y="4097694"/>
            <a:ext cx="5096654" cy="504056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среднего общего образования</a:t>
            </a:r>
          </a:p>
        </p:txBody>
      </p:sp>
      <p:sp>
        <p:nvSpPr>
          <p:cNvPr id="33" name="Нашивка 32"/>
          <p:cNvSpPr/>
          <p:nvPr/>
        </p:nvSpPr>
        <p:spPr>
          <a:xfrm>
            <a:off x="3604872" y="5239187"/>
            <a:ext cx="5066777" cy="447423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b="1" dirty="0">
                <a:solidFill>
                  <a:prstClr val="white"/>
                </a:solidFill>
              </a:rPr>
              <a:t>концепция преподавания русского языка и литературы</a:t>
            </a:r>
          </a:p>
        </p:txBody>
      </p:sp>
      <p:sp>
        <p:nvSpPr>
          <p:cNvPr id="34" name="Нашивка 33"/>
          <p:cNvSpPr/>
          <p:nvPr/>
        </p:nvSpPr>
        <p:spPr>
          <a:xfrm>
            <a:off x="3647729" y="5686610"/>
            <a:ext cx="5023919" cy="535123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b="1" dirty="0">
                <a:solidFill>
                  <a:prstClr val="white"/>
                </a:solidFill>
              </a:rPr>
              <a:t>концепция нового учебно-методического комплекса по отечественной истории </a:t>
            </a: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(историко-культурный стандарт)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Нашивка 34"/>
          <p:cNvSpPr/>
          <p:nvPr/>
        </p:nvSpPr>
        <p:spPr>
          <a:xfrm>
            <a:off x="3409618" y="6223835"/>
            <a:ext cx="5262031" cy="557408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Технология, Искусство, География, Обществознание, Физическая культура, Иностранный язык, Естественнонаучные учебные предметы, ОБЖ - проекты</a:t>
            </a:r>
            <a:endParaRPr lang="ru-RU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1524000" y="0"/>
            <a:ext cx="9144000" cy="1124744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Основная образовательная программа образовательной организации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  <a:latin typeface="Arial" charset="0"/>
                <a:cs typeface="Arial" charset="0"/>
              </a:rPr>
              <a:t>- комплекс основных характеристик образования</a:t>
            </a:r>
          </a:p>
        </p:txBody>
      </p:sp>
      <p:sp>
        <p:nvSpPr>
          <p:cNvPr id="20" name="Нашивка 19"/>
          <p:cNvSpPr/>
          <p:nvPr/>
        </p:nvSpPr>
        <p:spPr>
          <a:xfrm>
            <a:off x="1576878" y="1299812"/>
            <a:ext cx="2214866" cy="1553124"/>
          </a:xfrm>
          <a:prstGeom prst="chevron">
            <a:avLst>
              <a:gd name="adj" fmla="val 15724"/>
            </a:avLst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</a:p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НОО</a:t>
            </a:r>
          </a:p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</a:t>
            </a:r>
          </a:p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</a:t>
            </a:r>
          </a:p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</a:t>
            </a:r>
          </a:p>
        </p:txBody>
      </p:sp>
      <p:sp>
        <p:nvSpPr>
          <p:cNvPr id="30" name="Нашивка 29"/>
          <p:cNvSpPr/>
          <p:nvPr/>
        </p:nvSpPr>
        <p:spPr>
          <a:xfrm>
            <a:off x="1576878" y="3041338"/>
            <a:ext cx="2214866" cy="1560415"/>
          </a:xfrm>
          <a:prstGeom prst="chevron">
            <a:avLst>
              <a:gd name="adj" fmla="val 15724"/>
            </a:avLst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Примерные ООП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1632242" y="4797155"/>
            <a:ext cx="2159502" cy="1984091"/>
          </a:xfrm>
          <a:prstGeom prst="chevron">
            <a:avLst>
              <a:gd name="adj" fmla="val 15724"/>
            </a:avLst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Концепции преподавания учебных предметов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(предметных областей)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048328" y="2268679"/>
            <a:ext cx="1763688" cy="2510905"/>
          </a:xfrm>
          <a:prstGeom prst="rect">
            <a:avLst/>
          </a:prstGeom>
          <a:solidFill>
            <a:srgbClr val="3D6A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926363" y="2628182"/>
            <a:ext cx="1763688" cy="2510905"/>
          </a:xfrm>
          <a:prstGeom prst="rect">
            <a:avLst/>
          </a:prstGeom>
          <a:solidFill>
            <a:srgbClr val="3D6A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777938" y="3132777"/>
            <a:ext cx="1763688" cy="2510905"/>
          </a:xfrm>
          <a:prstGeom prst="rect">
            <a:avLst/>
          </a:prstGeom>
          <a:solidFill>
            <a:srgbClr val="3D6A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образовательные программы образовательной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1522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82001">
              <a:srgbClr val="C4D6EB"/>
            </a:gs>
            <a:gs pos="100000">
              <a:srgbClr val="85C2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1524000" y="-9868"/>
            <a:ext cx="9144000" cy="836613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1524001" y="188913"/>
            <a:ext cx="9144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FFFF"/>
                </a:solidFill>
              </a:rPr>
              <a:t>ОСНОВНЫЕ ОБРАЗОВАТЕЛЬНЫЕ ПРОГРАММЫ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775595" y="1052737"/>
          <a:ext cx="5112568" cy="3024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/>
          </p:nvPr>
        </p:nvGraphicFramePr>
        <p:xfrm>
          <a:off x="5375921" y="3501011"/>
          <a:ext cx="5122912" cy="3024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31505" y="5373218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</a:rPr>
              <a:t>В соответствии с ФГОС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</a:rPr>
              <a:t>ООП реализуется через учебный план и внеурочную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235016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3"/>
          <p:cNvSpPr>
            <a:spLocks noChangeArrowheads="1"/>
          </p:cNvSpPr>
          <p:nvPr/>
        </p:nvSpPr>
        <p:spPr bwMode="auto">
          <a:xfrm>
            <a:off x="1524000" y="2"/>
            <a:ext cx="9144000" cy="836613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5087889" y="188913"/>
            <a:ext cx="55801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</a:rPr>
              <a:t>УЧЕБНЫЕ ПЛАНЫ, КАК КОМПОНЕНТ ООП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7535">
            <a:off x="1853543" y="327895"/>
            <a:ext cx="3667647" cy="527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8"/>
          <p:cNvSpPr txBox="1">
            <a:spLocks noChangeArrowheads="1"/>
          </p:cNvSpPr>
          <p:nvPr/>
        </p:nvSpPr>
        <p:spPr>
          <a:xfrm>
            <a:off x="5718247" y="908050"/>
            <a:ext cx="4842251" cy="28809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eaLnBrk="1" hangingPunct="1"/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Региональная специфика: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«</a:t>
            </a:r>
            <a:r>
              <a:rPr lang="ru-RU" altLang="ru-RU" sz="2100" b="1" dirty="0" err="1">
                <a:solidFill>
                  <a:srgbClr val="000066"/>
                </a:solidFill>
                <a:latin typeface="Times New Roman" pitchFamily="18" charset="0"/>
              </a:rPr>
              <a:t>Кубановедение</a:t>
            </a: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» с 1 по 11 класс по 1 часу в неделю;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«Обществознание» в 5 классе рекомендуется (по решению ОО) как отдельный учебный предмет            1 час в неделю;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«Биология» в 7 классе ФГОС ООО 2 часа в неделю;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>
          <a:xfrm>
            <a:off x="1631505" y="4437112"/>
            <a:ext cx="8928992" cy="2304256"/>
          </a:xfrm>
          <a:prstGeom prst="rect">
            <a:avLst/>
          </a:prstGeom>
          <a:solidFill>
            <a:srgbClr val="F1F5F9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«Физическая культура» в 5 – 9 классах ФГОС ООО                                            при пятидневной учебной неделе 2 или 3 часа в неделю,                                                  при шестидневной -  3 часа в неделю;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«Основы безопасности жизнедеятельности» в 5 – 7 классах  </a:t>
            </a:r>
          </a:p>
          <a:p>
            <a:pPr lvl="3"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как отдельный предмет, </a:t>
            </a:r>
          </a:p>
          <a:p>
            <a:pPr lvl="3" eaLnBrk="1" hangingPunct="1">
              <a:buFont typeface="Wingdings" pitchFamily="2" charset="2"/>
              <a:buChar char="ü"/>
            </a:pPr>
            <a:r>
              <a:rPr lang="ru-RU" altLang="ru-RU" sz="2100" b="1" dirty="0">
                <a:solidFill>
                  <a:srgbClr val="000066"/>
                </a:solidFill>
                <a:latin typeface="Times New Roman" pitchFamily="18" charset="0"/>
              </a:rPr>
              <a:t>занятия внеурочной деятельности.</a:t>
            </a: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4375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48" name="Rectangle 3"/>
          <p:cNvSpPr>
            <a:spLocks noChangeArrowheads="1"/>
          </p:cNvSpPr>
          <p:nvPr/>
        </p:nvSpPr>
        <p:spPr bwMode="auto">
          <a:xfrm>
            <a:off x="1508125" y="2"/>
            <a:ext cx="9144000" cy="836613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1524000" y="95253"/>
            <a:ext cx="91519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</a:rPr>
              <a:t>ПРИМЕРНЫЕ УЧЕБНЫЕ ПЛАНЫ НАЧАЛЬНОГО ОБЩЕГО ОБРАЗОВАНИЯ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</a:rPr>
              <a:t>И ОСНОВНОГО ОБЩЕГО ОБРАЗОВАНИЯ ПО ФГОС ООО  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09" y="980728"/>
            <a:ext cx="4312577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980728"/>
            <a:ext cx="424847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2711450" y="2420888"/>
            <a:ext cx="1202606" cy="27926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868545" y="4255845"/>
            <a:ext cx="1507376" cy="2072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302195" y="4359476"/>
            <a:ext cx="1682237" cy="1732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76121" y="2132859"/>
            <a:ext cx="1202606" cy="15918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811397" y="5822933"/>
            <a:ext cx="1346922" cy="697695"/>
          </a:xfrm>
          <a:prstGeom prst="wedgeRoundRectCallout">
            <a:avLst>
              <a:gd name="adj1" fmla="val 141028"/>
              <a:gd name="adj2" fmla="val -72152"/>
              <a:gd name="adj3" fmla="val 16667"/>
            </a:avLst>
          </a:prstGeom>
          <a:solidFill>
            <a:srgbClr val="F1F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00" b="1" dirty="0">
                <a:solidFill>
                  <a:srgbClr val="C00000"/>
                </a:solidFill>
              </a:rPr>
              <a:t>В примерных учебных  планах приведено минимальное количество часов, возможно расширение в соответствии с ООП ОО</a:t>
            </a:r>
          </a:p>
        </p:txBody>
      </p:sp>
      <p:sp>
        <p:nvSpPr>
          <p:cNvPr id="17" name="Овал 16"/>
          <p:cNvSpPr/>
          <p:nvPr/>
        </p:nvSpPr>
        <p:spPr>
          <a:xfrm>
            <a:off x="9552384" y="6021288"/>
            <a:ext cx="432046" cy="1732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04114" y="5229200"/>
            <a:ext cx="1126073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455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481" y="980730"/>
            <a:ext cx="4408363" cy="570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005606"/>
            <a:ext cx="4248472" cy="56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848" name="Rectangle 3"/>
          <p:cNvSpPr>
            <a:spLocks noChangeArrowheads="1"/>
          </p:cNvSpPr>
          <p:nvPr/>
        </p:nvSpPr>
        <p:spPr bwMode="auto">
          <a:xfrm>
            <a:off x="1508125" y="2"/>
            <a:ext cx="9144000" cy="836613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1703512" y="233640"/>
            <a:ext cx="89724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</a:rPr>
              <a:t>ПРИМЕРНЫЙ УЧЕБНЫЙ ПЛАН</a:t>
            </a:r>
          </a:p>
        </p:txBody>
      </p:sp>
      <p:sp>
        <p:nvSpPr>
          <p:cNvPr id="6" name="Овал 5"/>
          <p:cNvSpPr/>
          <p:nvPr/>
        </p:nvSpPr>
        <p:spPr>
          <a:xfrm>
            <a:off x="2495601" y="1953708"/>
            <a:ext cx="1296144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647728" y="4378625"/>
            <a:ext cx="1682237" cy="1732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495601" y="2214305"/>
            <a:ext cx="1296144" cy="2160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672064" y="3199315"/>
            <a:ext cx="2145990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491185" y="2996952"/>
            <a:ext cx="1300560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032104" y="1046605"/>
            <a:ext cx="3240360" cy="23907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871864" y="1400030"/>
            <a:ext cx="1440160" cy="697695"/>
          </a:xfrm>
          <a:prstGeom prst="wedgeRoundRectCallout">
            <a:avLst>
              <a:gd name="adj1" fmla="val -44602"/>
              <a:gd name="adj2" fmla="val 245109"/>
              <a:gd name="adj3" fmla="val 16667"/>
            </a:avLst>
          </a:prstGeom>
          <a:solidFill>
            <a:srgbClr val="F1F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00" b="1" dirty="0">
                <a:solidFill>
                  <a:srgbClr val="C00000"/>
                </a:solidFill>
              </a:rPr>
              <a:t>В примерных учебных  планах приведено минимальное количество часов, возможно расширение в соответствии с ООП СОО</a:t>
            </a:r>
          </a:p>
        </p:txBody>
      </p:sp>
      <p:sp>
        <p:nvSpPr>
          <p:cNvPr id="15" name="Овал 14"/>
          <p:cNvSpPr/>
          <p:nvPr/>
        </p:nvSpPr>
        <p:spPr>
          <a:xfrm>
            <a:off x="6960096" y="5085184"/>
            <a:ext cx="2145990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524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4505" y="209006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НИКО</a:t>
            </a:r>
          </a:p>
        </p:txBody>
      </p:sp>
      <p:sp>
        <p:nvSpPr>
          <p:cNvPr id="3" name="Стрелка вправо с вырезом 2"/>
          <p:cNvSpPr/>
          <p:nvPr/>
        </p:nvSpPr>
        <p:spPr>
          <a:xfrm>
            <a:off x="1637212" y="1680755"/>
            <a:ext cx="1219200" cy="600891"/>
          </a:xfrm>
          <a:prstGeom prst="notchedRightArrow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99806" y="1680754"/>
            <a:ext cx="3944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федеральном уровне: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9806" y="2094765"/>
            <a:ext cx="8874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разработки конкретных мер по реализации сформированных направлений;</a:t>
            </a:r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1637212" y="2773681"/>
            <a:ext cx="1219200" cy="600891"/>
          </a:xfrm>
          <a:prstGeom prst="notchedRightArrow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99806" y="2773680"/>
            <a:ext cx="7389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региональном и муниципальном уровнях: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99806" y="3187691"/>
            <a:ext cx="78681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совершенствования преподавания учебных предметов, программ повышения квалификации учителей;</a:t>
            </a:r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1654630" y="3929177"/>
            <a:ext cx="1219200" cy="600891"/>
          </a:xfrm>
          <a:prstGeom prst="notchedRightArrow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73831" y="3929175"/>
            <a:ext cx="619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учащихся и их родителей: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10691" y="4485080"/>
            <a:ext cx="78681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повышения информированности.</a:t>
            </a:r>
          </a:p>
        </p:txBody>
      </p:sp>
    </p:spTree>
    <p:extLst>
      <p:ext uri="{BB962C8B-B14F-4D97-AF65-F5344CB8AC3E}">
        <p14:creationId xmlns:p14="http://schemas.microsoft.com/office/powerpoint/2010/main" val="145397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11" y="910208"/>
            <a:ext cx="4408363" cy="583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848" name="Rectangle 3"/>
          <p:cNvSpPr>
            <a:spLocks noChangeArrowheads="1"/>
          </p:cNvSpPr>
          <p:nvPr/>
        </p:nvSpPr>
        <p:spPr bwMode="auto">
          <a:xfrm>
            <a:off x="1524000" y="2"/>
            <a:ext cx="9144000" cy="836613"/>
          </a:xfrm>
          <a:prstGeom prst="rect">
            <a:avLst/>
          </a:prstGeom>
          <a:solidFill>
            <a:srgbClr val="5576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1703514" y="262287"/>
            <a:ext cx="86909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FFFFFF"/>
                </a:solidFill>
              </a:rPr>
              <a:t>Введение учебного предмета «Астрономия» в 2017-2018 учебном году</a:t>
            </a:r>
          </a:p>
        </p:txBody>
      </p:sp>
      <p:sp>
        <p:nvSpPr>
          <p:cNvPr id="7" name="Овал 6"/>
          <p:cNvSpPr/>
          <p:nvPr/>
        </p:nvSpPr>
        <p:spPr>
          <a:xfrm>
            <a:off x="2495601" y="4005064"/>
            <a:ext cx="1008113" cy="1732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7" y="910208"/>
            <a:ext cx="4253490" cy="583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/>
          <p:cNvSpPr/>
          <p:nvPr/>
        </p:nvSpPr>
        <p:spPr>
          <a:xfrm>
            <a:off x="6312025" y="4005064"/>
            <a:ext cx="648073" cy="17327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151784" y="5013177"/>
            <a:ext cx="1800200" cy="801325"/>
          </a:xfrm>
          <a:prstGeom prst="wedgeRoundRectCallout">
            <a:avLst>
              <a:gd name="adj1" fmla="val -87328"/>
              <a:gd name="adj2" fmla="val -153348"/>
              <a:gd name="adj3" fmla="val 16667"/>
            </a:avLst>
          </a:prstGeom>
          <a:solidFill>
            <a:srgbClr val="F1F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srgbClr val="C00000"/>
                </a:solidFill>
              </a:rPr>
              <a:t>Приказ </a:t>
            </a:r>
            <a:r>
              <a:rPr lang="ru-RU" sz="1000" b="1" dirty="0" err="1">
                <a:solidFill>
                  <a:srgbClr val="C00000"/>
                </a:solidFill>
              </a:rPr>
              <a:t>Минобрнауки</a:t>
            </a:r>
            <a:r>
              <a:rPr lang="ru-RU" sz="1000" b="1" dirty="0">
                <a:solidFill>
                  <a:srgbClr val="C00000"/>
                </a:solidFill>
              </a:rPr>
              <a:t> РФ от 29.06.2017                   «О внесении изменений в ФГОС СОО»</a:t>
            </a:r>
          </a:p>
        </p:txBody>
      </p:sp>
    </p:spTree>
    <p:extLst>
      <p:ext uri="{BB962C8B-B14F-4D97-AF65-F5344CB8AC3E}">
        <p14:creationId xmlns:p14="http://schemas.microsoft.com/office/powerpoint/2010/main" val="2404802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24000" y="-17463"/>
            <a:ext cx="9144000" cy="11414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</p:spPr>
        <p:txBody>
          <a:bodyPr rtlCol="0">
            <a:noAutofit/>
          </a:bodyPr>
          <a:lstStyle/>
          <a:p>
            <a:pPr marL="360000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Предварительный выбор моделей введения учебного предмета «Астрономия» в образовательных организациях края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52934"/>
              </p:ext>
            </p:extLst>
          </p:nvPr>
        </p:nvGraphicFramePr>
        <p:xfrm>
          <a:off x="1775519" y="1484784"/>
          <a:ext cx="8511480" cy="2539712"/>
        </p:xfrm>
        <a:graphic>
          <a:graphicData uri="http://schemas.openxmlformats.org/drawingml/2006/table">
            <a:tbl>
              <a:tblPr/>
              <a:tblGrid>
                <a:gridCol w="3161407"/>
                <a:gridCol w="2553444"/>
                <a:gridCol w="2796629"/>
              </a:tblGrid>
              <a:tr h="57387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Модели преподавания учебного предмета «</a:t>
                      </a:r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Астрономия»</a:t>
                      </a:r>
                      <a:endParaRPr lang="ru-RU" sz="2000" b="1" kern="1200" dirty="0">
                        <a:solidFill>
                          <a:srgbClr val="000066"/>
                        </a:solidFill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10кл. </a:t>
                      </a:r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2 </a:t>
                      </a: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полугодие </a:t>
                      </a:r>
                      <a:endParaRPr lang="ru-RU" sz="2000" b="1" kern="1200" dirty="0" smtClean="0">
                        <a:solidFill>
                          <a:srgbClr val="000066"/>
                        </a:solidFill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2017-2018 </a:t>
                      </a: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(17час</a:t>
                      </a:r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)</a:t>
                      </a:r>
                      <a:endParaRPr lang="ru-RU" sz="2000" b="1" kern="1200" dirty="0">
                        <a:solidFill>
                          <a:srgbClr val="000066"/>
                        </a:solidFill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marL="9199" marR="9199" marT="91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11кл.  </a:t>
                      </a: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 полугодие 2018-2019 (34час)</a:t>
                      </a:r>
                      <a:endParaRPr lang="ru-RU" sz="2000" b="1" kern="1200" dirty="0">
                        <a:solidFill>
                          <a:srgbClr val="000066"/>
                        </a:solidFill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marL="9199" marR="9199" marT="91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10кл. </a:t>
                      </a:r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2 </a:t>
                      </a: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полугодие 2017-2018 (34час)</a:t>
                      </a:r>
                    </a:p>
                  </a:txBody>
                  <a:tcPr marL="9199" marR="9199" marT="91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2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11кл. </a:t>
                      </a:r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1 </a:t>
                      </a: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полугодие </a:t>
                      </a:r>
                      <a:endParaRPr lang="ru-RU" sz="2000" b="1" kern="1200" dirty="0" smtClean="0">
                        <a:solidFill>
                          <a:srgbClr val="000066"/>
                        </a:solidFill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  <a:p>
                      <a:pPr algn="ctr" fontAlgn="ctr"/>
                      <a:r>
                        <a:rPr lang="ru-RU" sz="2000" b="1" kern="1200" dirty="0" smtClean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2018-2019 </a:t>
                      </a:r>
                      <a:r>
                        <a:rPr lang="ru-RU" sz="2000" b="1" kern="1200" dirty="0">
                          <a:solidFill>
                            <a:srgbClr val="000066"/>
                          </a:solidFill>
                          <a:latin typeface="Times New Roman" pitchFamily="18" charset="0"/>
                          <a:ea typeface="+mn-ea"/>
                          <a:cs typeface="Arial" charset="0"/>
                        </a:rPr>
                        <a:t>(17час)</a:t>
                      </a:r>
                    </a:p>
                  </a:txBody>
                  <a:tcPr marL="9199" marR="9199" marT="919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16548" y="4602832"/>
            <a:ext cx="6893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Если учебный предмет «Астрономия» изучается в одном полугодии учебного года – годовая отметка выставляется по результату успеваемости за полугодие</a:t>
            </a:r>
          </a:p>
        </p:txBody>
      </p:sp>
    </p:spTree>
    <p:extLst>
      <p:ext uri="{BB962C8B-B14F-4D97-AF65-F5344CB8AC3E}">
        <p14:creationId xmlns:p14="http://schemas.microsoft.com/office/powerpoint/2010/main" val="421795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24000" y="-17463"/>
            <a:ext cx="9144000" cy="11414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5763" y="0"/>
            <a:ext cx="6396958" cy="838200"/>
          </a:xfrm>
        </p:spPr>
        <p:txBody>
          <a:bodyPr rtlCol="0">
            <a:noAutofit/>
          </a:bodyPr>
          <a:lstStyle/>
          <a:p>
            <a:pPr marL="360000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Профили обучения </a:t>
            </a:r>
            <a:br>
              <a:rPr lang="ru-RU" sz="24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 введении ФГОС СОО</a:t>
            </a:r>
          </a:p>
        </p:txBody>
      </p:sp>
      <p:pic>
        <p:nvPicPr>
          <p:cNvPr id="25602" name="Picture 2" descr="Картинки по запросу логотип фго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23" y="-17462"/>
            <a:ext cx="2557655" cy="114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385992"/>
              </p:ext>
            </p:extLst>
          </p:nvPr>
        </p:nvGraphicFramePr>
        <p:xfrm>
          <a:off x="594360" y="1009682"/>
          <a:ext cx="10957559" cy="5683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8286"/>
                <a:gridCol w="2069273"/>
              </a:tblGrid>
              <a:tr h="346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ФКГОС-2004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ФГОС СОО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92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Агротехнологический,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технологический  (технический),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инженерно-технологический (инженерно-математический),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информационно-технологический,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информационно-математический, </a:t>
                      </a:r>
                      <a:b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туризм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сервис, оборонно-спортивный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</a:rPr>
                        <a:t>Технологический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96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Естественно-научный,  естественно-математический,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физико-математический, физико-химический, 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химико-биологический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медико-биологический,</a:t>
                      </a:r>
                      <a:b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биолого-географический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</a:rPr>
                        <a:t>Естественно-научный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4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Социально-экономический, экономико-математический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</a:rPr>
                        <a:t>Социально-экономический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6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Гуманитарный, социально-гуманитарный, филологический,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социально-педагогический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историко-правовой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</a:rPr>
                        <a:t>Гуманитарный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46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Универсальное обучение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Универсальный</a:t>
                      </a:r>
                      <a:endParaRPr lang="ru-RU" sz="180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467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Индивидуальные учебные планы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6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Направления, требующие совершенствования</a:t>
            </a:r>
            <a:endParaRPr lang="ru-RU" dirty="0"/>
          </a:p>
        </p:txBody>
      </p:sp>
      <p:sp>
        <p:nvSpPr>
          <p:cNvPr id="18" name="Нашивка 17"/>
          <p:cNvSpPr/>
          <p:nvPr/>
        </p:nvSpPr>
        <p:spPr>
          <a:xfrm>
            <a:off x="1524001" y="1442304"/>
            <a:ext cx="2133599" cy="4867663"/>
          </a:xfrm>
          <a:prstGeom prst="chevron">
            <a:avLst>
              <a:gd name="adj" fmla="val 15379"/>
            </a:avLst>
          </a:prstGeom>
          <a:solidFill>
            <a:srgbClr val="0070C0"/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</a:t>
            </a:r>
          </a:p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 профильного обучения </a:t>
            </a:r>
          </a:p>
          <a:p>
            <a:pPr algn="ctr"/>
            <a:endParaRPr lang="ru-RU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6022357" y="1488097"/>
            <a:ext cx="5083306" cy="2183087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Недостаточно используются возможности изучения профильных предметов и элективных курсов в дистанционном режиме</a:t>
            </a:r>
          </a:p>
        </p:txBody>
      </p:sp>
      <p:sp>
        <p:nvSpPr>
          <p:cNvPr id="15" name="Нашивка 14"/>
          <p:cNvSpPr/>
          <p:nvPr/>
        </p:nvSpPr>
        <p:spPr>
          <a:xfrm>
            <a:off x="6016466" y="4190398"/>
            <a:ext cx="5089197" cy="2119569"/>
          </a:xfrm>
          <a:prstGeom prst="chevron">
            <a:avLst>
              <a:gd name="adj" fmla="val 15379"/>
            </a:avLst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Недостаточно -  адресная работа с учителями, преподающими учебные предметы на профильном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уровне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3472566" y="1456429"/>
            <a:ext cx="2309523" cy="4839412"/>
          </a:xfrm>
          <a:prstGeom prst="chevron">
            <a:avLst>
              <a:gd name="adj" fmla="val 15724"/>
            </a:avLst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Требуют совершенствования: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524001" y="1"/>
            <a:ext cx="9174126" cy="1186161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Направления </a:t>
            </a:r>
            <a:r>
              <a:rPr lang="ru-RU" sz="2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профильного обучения,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требующие </a:t>
            </a:r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совершенствования</a:t>
            </a: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46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24000" y="-17463"/>
            <a:ext cx="9144000" cy="11414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810" y="0"/>
            <a:ext cx="6157317" cy="114300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Внеурочная деятельность,                    как компонент ООП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5505">
            <a:off x="1581265" y="-173852"/>
            <a:ext cx="3308372" cy="456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1674925" y="1705237"/>
            <a:ext cx="8964488" cy="51321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anchor="ctr">
            <a:spAutoFit/>
          </a:bodyPr>
          <a:lstStyle/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5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В соответствии с ФГОС общего образования основная образовательная программа реализуется через учебный план и внеурочную деятельность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5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 </a:t>
            </a:r>
            <a:r>
              <a:rPr lang="ru-RU" altLang="ru-RU" sz="205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направлена на достижение результатов освоения ООП общеобразовательной организации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5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Для недопущения перегрузки обучающихся допускается перенос образовательной нагрузки, реализуемой через внеурочную деятельность, на периоды каникул, но </a:t>
            </a:r>
            <a:r>
              <a:rPr lang="ru-RU" altLang="ru-RU" sz="205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более ½ количества часов</a:t>
            </a:r>
            <a:r>
              <a:rPr lang="ru-RU" altLang="ru-RU" sz="205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5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План внеурочной деятельности образовательная организация формирует и утверждает самостоятельно в соответствии с общими целями ООП образовательной организации, с учетом интересов обучающихся и возможностей образовательной организации.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5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 ФГОС СОО план внеурочной деятельности в образовательной организации может модифицироваться в соответствии с имеющимися профилями</a:t>
            </a:r>
            <a:endParaRPr lang="ru-RU" altLang="ru-RU" sz="205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5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7" y="-1746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2" y="0"/>
            <a:ext cx="8964613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Внеурочная деятельность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31504" y="1124745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Задача школы – предложить занятия внеурочной деятельности в объеме 340 – 350 часов в год по всем пяти направлениям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endParaRPr lang="ru-RU" altLang="ru-RU" sz="2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Нормативные правовые документы не устанавливают обязательное количество часов в рамках внеурочной деятельности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endParaRPr lang="ru-RU" altLang="ru-RU" sz="2100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Родители вместе со школой определяют количество занятий в неделю с учетом посещения ребенком кружков, секций и, в целом, организации второй половины дня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endParaRPr lang="ru-RU" altLang="ru-RU" sz="2100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Каждый учащийся посещает в течение одного учебного года               </a:t>
            </a:r>
            <a:r>
              <a:rPr lang="ru-RU" alt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менее одного курса внеурочной деятельности (34 – 70 часов в год) </a:t>
            </a:r>
          </a:p>
          <a:p>
            <a:pPr marL="800100" lvl="1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курс еженедельный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	или </a:t>
            </a:r>
          </a:p>
          <a:p>
            <a:pPr marL="800100" lvl="1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крупными блоками (</a:t>
            </a:r>
            <a:r>
              <a:rPr lang="ru-RU" altLang="ru-RU" sz="2100" b="1" dirty="0" err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интенсивами</a:t>
            </a:r>
            <a:r>
              <a:rPr lang="ru-RU" altLang="ru-RU" sz="21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) в выходные дни или в каникулярное время.</a:t>
            </a:r>
          </a:p>
        </p:txBody>
      </p:sp>
    </p:spTree>
    <p:extLst>
      <p:ext uri="{BB962C8B-B14F-4D97-AF65-F5344CB8AC3E}">
        <p14:creationId xmlns:p14="http://schemas.microsoft.com/office/powerpoint/2010/main" val="337565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7" y="-1746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0"/>
            <a:ext cx="1024425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Актуальные направления внеурочной деятельности</a:t>
            </a: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1703390" y="1332976"/>
            <a:ext cx="9604690" cy="453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ОБЖ в рамках программ «Формирование культуры здорового и безопасного образа жизни» (1 – 4 классы) и «Воспитание и социализация» (5 – 7 классы),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профилактика детского дорожно-транспортного травматизма (1–11 классы),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мероприятия программы профилактики наркомании (5 – 11 классы),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программа «Гражданское население в противодействии распространению идеологии терроризма» (9-11 классы),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«Основы православной культуры» (1 – 3, 5 – 6 классы),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2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«История и современность кубанского казачества», «Традиционная культура кубанского казачества», курсы военно-спортивной казачьей направленности. </a:t>
            </a:r>
          </a:p>
        </p:txBody>
      </p:sp>
    </p:spTree>
    <p:extLst>
      <p:ext uri="{BB962C8B-B14F-4D97-AF65-F5344CB8AC3E}">
        <p14:creationId xmlns:p14="http://schemas.microsoft.com/office/powerpoint/2010/main" val="67193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7" y="-1746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0"/>
            <a:ext cx="9756576" cy="764704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Календарный учебный график, как компонент ООП </a:t>
            </a:r>
            <a:b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образовательной организации</a:t>
            </a: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481967" y="5585629"/>
            <a:ext cx="402907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alt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МОНиМП</a:t>
            </a: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КК                                                                                 от 19.08.2016 № 47-14779/16-11                                                             «О рекомендациях по составлению календарного учебного графика»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7" y="764704"/>
            <a:ext cx="3728888" cy="48245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494" y="891237"/>
            <a:ext cx="3792264" cy="50405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3416">
            <a:off x="4289200" y="1096032"/>
            <a:ext cx="3600399" cy="47402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 rot="771049">
            <a:off x="5390548" y="2265880"/>
            <a:ext cx="10589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1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Вариант 1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586174" y="754164"/>
            <a:ext cx="1058906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anchor="ctr">
            <a:spAutoFit/>
          </a:bodyPr>
          <a:lstStyle/>
          <a:p>
            <a:pPr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sz="1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Вариант 2</a:t>
            </a:r>
          </a:p>
        </p:txBody>
      </p:sp>
    </p:spTree>
    <p:extLst>
      <p:ext uri="{BB962C8B-B14F-4D97-AF65-F5344CB8AC3E}">
        <p14:creationId xmlns:p14="http://schemas.microsoft.com/office/powerpoint/2010/main" val="86784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7" y="-1746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0"/>
            <a:ext cx="975657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Рабочая программа, как компонент ООП </a:t>
            </a:r>
            <a:b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образовательной организации</a:t>
            </a: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911424" y="1146577"/>
            <a:ext cx="11036736" cy="50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Региональные рекомендации по составлению рабочих программам учебных предметов, курсов и календарно-тематического планирования                      (письмо министерства образования и науки Краснодарского края от 17.07.2015 № 47-10474/15-14).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Рабочая программа  образовательной организации, </a:t>
            </a:r>
            <a:b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 это локальный документ, определяющий объем, порядок, содержание изучения  учебного предмета, требования к результатам освоения основной образовательной программы общего образования обучающимися (выпускниками)  в соответствии с ФГОС или ФКГОС-2004 в условиях конкретной образовательной организации.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Рабочая программа является средством фиксации содержания образования, </a:t>
            </a:r>
            <a:b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планируемых результатов, системы оценки на уровне учебных предметов, предусмотренных учебным планом образовательной организации.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Рабочая программа учителя должна соответствовать требованиям и положениям: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sz="20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ФГОС начального (основного, среднего) общего образования или ФКГОС-2004 (основного, среднего) общего образования,</a:t>
            </a: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53975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основной образовательной программы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242791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ОГРАНИЧЕННЫМИ ВОЗМОЖНОСТЯМИ ЗДОРОВЬЯ</a:t>
            </a: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1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3317" y="196949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исследования качества образования (НИКО)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1097" y="1184365"/>
            <a:ext cx="3248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Проходит с 2014 года 2 раза в 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59134" y="2133602"/>
            <a:ext cx="2090057" cy="10972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2015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 9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 и ИКТ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2307 обучающихся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школ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58049" y="2133602"/>
            <a:ext cx="2090057" cy="10972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2016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8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история, обществознание 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2050 обучающихся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школы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56964" y="2133602"/>
            <a:ext cx="2090057" cy="10972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2016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 8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иностранный язык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обучающихся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школа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355879" y="2133602"/>
            <a:ext cx="2090057" cy="10972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2017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8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2123 обучающихся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 школы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759133" y="1811384"/>
            <a:ext cx="4288972" cy="322217"/>
          </a:xfrm>
          <a:prstGeom prst="rect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2015/2016 учебный год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56963" y="1820093"/>
            <a:ext cx="4288972" cy="322217"/>
          </a:xfrm>
          <a:prstGeom prst="rect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2016/2017 учебный год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60059" y="3998794"/>
            <a:ext cx="2537688" cy="17196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2017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химия, биология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781457" y="3978419"/>
            <a:ext cx="2375506" cy="1719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2018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8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литература, МХК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564609" y="3958044"/>
            <a:ext cx="2304648" cy="1760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2018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 10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983838" y="3958045"/>
            <a:ext cx="2712293" cy="1760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2019 года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10 классы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</a:t>
            </a:r>
          </a:p>
          <a:p>
            <a:pPr algn="ctr"/>
            <a:r>
              <a:rPr lang="ru-RU" sz="13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160058" y="3670335"/>
            <a:ext cx="4996905" cy="328459"/>
          </a:xfrm>
          <a:prstGeom prst="rect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2017/2018 учебный год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601098" y="3635828"/>
            <a:ext cx="5095034" cy="322217"/>
          </a:xfrm>
          <a:prstGeom prst="rect">
            <a:avLst/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2018/2019 учебный год</a:t>
            </a:r>
          </a:p>
        </p:txBody>
      </p:sp>
    </p:spTree>
    <p:extLst>
      <p:ext uri="{BB962C8B-B14F-4D97-AF65-F5344CB8AC3E}">
        <p14:creationId xmlns:p14="http://schemas.microsoft.com/office/powerpoint/2010/main" val="175616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5" y="890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744" y="-14593"/>
            <a:ext cx="975657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ОБУЧЕНИЕ ДЕТЕЙ С ОВЗ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0" y="1297179"/>
            <a:ext cx="11600616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ВАРИАНТЫ ПОЛУЧЕНИЯ ОБРАЗОВАНИЯ ОБУЧАЮЩИМИСЯ С ОВЗ: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1) СОВМЕСТНО С ДРУГИМИ ОБУЧАЮЩИМИСЯ;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2) В ОТДЕЛЬНЫХ КЛАССАХ ИЛИ ГРУППАХ;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3) В ОТДЕЛЬНЫХ ОРГАНИЗАЦИЯХ</a:t>
            </a: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" y="3471739"/>
            <a:ext cx="11600616" cy="241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1) ТРАДИЦИОННЫЕ (СПЕЦИАЛЬНОЕ КОРРЕКЦИОННОЕ В СПЕЦИАЛЬНЫХ КОРРЕКЦИОННЫХ УЧРЕЖДЕНИЯХ );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2) ИННОВАЦИОННЫЕ ФОРМЫ: ИНКЛЮЗИВНОЕ ОБРАЗОВАНИЕ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ИНФОРМАЦИОННО-РАЗЪЯСНИТЕЛЬНАЯ РАБОТА!!!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339256" y="4556760"/>
            <a:ext cx="3413760" cy="20744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ОГЭ, ГВЭ-  9 КЛАСС!!!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5" y="890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744" y="-14593"/>
            <a:ext cx="975657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ОБУЧЕНИЕ ДЕТЕЙ С ОВЗ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17276" y="1235286"/>
            <a:ext cx="11600616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ИНКЛЮЗИВНОЕ ОБРАЗОВАНИЕ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1) РАБОТА С РОДИТЕЛЯМИ</a:t>
            </a: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ТЬЮТОРСКОЕ СОПРОВОЖДЕНИЕ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3) МАТЕРИАЛЬНО-ТЕХНИЧЕСКОЕ СОПРОВОЖДЕНИЕ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4)ОРГАНИЗАЦИЯ ДОСТУПНОЙ СРЕДЫ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ФОРМЫ ИНУЛЮЗИИ: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ПОЛНАЯ; ЧАСТИЧНАЯ; </a:t>
            </a:r>
          </a:p>
          <a:p>
            <a:pPr marL="285750" lvl="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ИНФОРМАЦИОННО-РАЗЪЯСНИТЕЛЬНАЯ РАБОТА!!!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280" y="4025451"/>
            <a:ext cx="5821680" cy="259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5" y="890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744" y="-14593"/>
            <a:ext cx="975657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ОБУЧЕНИЕ ДЕТЕЙ С ОВЗ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164664" y="1296047"/>
            <a:ext cx="11600616" cy="481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AutoNum type="arabicParenR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ЗАКЛЮЧЕНИЕ ПМПК, СПРАВКА МСЭ, РЕКОМЕНДАЦИИ ИПРА;</a:t>
            </a:r>
          </a:p>
          <a:p>
            <a:pPr algn="just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2) РАЗРАБОТКА АДАПТИРОВАННЫХ ОСНОВНЫХ ОБРАЗОВАТЕЛЬНЫХ ПРОГРАММ;</a:t>
            </a:r>
          </a:p>
          <a:p>
            <a:pPr algn="just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3) РАЗРАБОТКА ПЛАНА ПО СОПРОВОЖДЕНИЮ ОБУЧАЮЩИХСЯ С УЧЕТОМ РЕКОМЕНДАЦИЙ ПМПК: ПСИХОЛОГ, ЛОГОПЕД, ИНДИВИДУАЛЬНЫЙ УЧЕБНЫЙ ПЛАН</a:t>
            </a:r>
          </a:p>
          <a:p>
            <a:pPr algn="just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endParaRPr lang="ru-RU" altLang="ru-RU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ts val="600"/>
              </a:spcBef>
              <a:spcAft>
                <a:spcPct val="0"/>
              </a:spcAft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ДЕТЕЙ С УМСТВЕННОЙ ОТСТАЛОСТЬЮ (3-7 КЛАССЫ)- ПОЛУЧЕНИЕ СВИДЕТЕЛЬСТВА ОБ ОБРАЗОВАНИИ</a:t>
            </a: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РАЗРАБОТКА НПБ;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ОПРЕДЕЛНИЕ ОБРАЗОВАТЕЛЬНЫХ РЕЗУЛЬТАТОВ ОБУЧАЮЩИХСЯ;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РАЗРАБОТКА АООП С УЧЕТОМ РЕКОМЕНДАЦИЙ ИПРА: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СОЗДАНИЕ УСЛОВИЙ (УЧЕБНИКИ, СОПРОВОЖДЕНИЕ ПСИХОЛОГА, ЛОГОПЕДА)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КУРСОВАЯ ПЕРЕПОДГОТОВКА ПЕДАГОГОВ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7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508125" y="8901"/>
            <a:ext cx="9159875" cy="925513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ru-RU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744" y="-14593"/>
            <a:ext cx="9756576" cy="908050"/>
          </a:xfrm>
        </p:spPr>
        <p:txBody>
          <a:bodyPr rtlCol="0">
            <a:noAutofit/>
          </a:bodyPr>
          <a:lstStyle/>
          <a:p>
            <a:pPr marL="990600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ОБУЧЕНИЕ ДЕТЕЙ С ОВЗ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4821" name="Rectangle 1"/>
          <p:cNvSpPr>
            <a:spLocks noChangeArrowheads="1"/>
          </p:cNvSpPr>
          <p:nvPr/>
        </p:nvSpPr>
        <p:spPr bwMode="auto">
          <a:xfrm>
            <a:off x="164664" y="1372997"/>
            <a:ext cx="11600616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СИПР</a:t>
            </a: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(СПЕЦИАЛЬНАЯ ИНДИВИДУАЛЬНАЯ ПРОГРАММА РАЗВИТИЯ)- ДЛЯ ОДНОГО КОНКРКТНОГО ОБУЧАЮЩЕГОСЯ, НАПРАВЛЕННАЯ НА РЕШЕНИЕ ЕГО ПРОБЛЕМ.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ЦЕЛЬ, ЗАДАЧИ И СТРУКТУРА СИПР ОПРЕДЕЛЯЮТСЯ ИНДИВИДУАЛЬНЫМИ ВОЗМОЖНОСТЯМИ И ПОТРЕБНОСТЯМИ КОНКРЕТНОГО РЕБЕНКА.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ЦЕЛЬ РЕАЛИЗАЦИИ СИПР- ОБЕСПЕЧЕНИЕ РАЗНОСТОРОННЕГО РАЗВИТИЯ ЛИЧНОСТИ РЕБЕНКА С ОВЗ (НРАВСТВЕННОЕ, ЭСТЕТИЧЕСКОЕ, СОЦИАЛЬНО-ЛИЧНОСТНОЕ, ИНТЕЛЛЕКТУАЛЬНОЕ, ФИЗИЧЕСКОЕ)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СИПР УО-2: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ПРИОРИТЕТНЫЕ ЗАДАЧИ: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БАЗОВЫЕ УЧЕБНЫЕ ДЕЙСТВИЯ, 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 ПРЕДМЕТНО-ПРАКТИЧЕСКИЕ ДЕЙСТВИЯ, 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 НЕОБХОДИМОСТЬ ПРИВИТИЯ НАВЫКОВ САМООБСЛУЖИАЕИЯ, </a:t>
            </a:r>
          </a:p>
          <a:p>
            <a:pPr marL="285750" indent="-285750" algn="just" fontAlgn="base">
              <a:spcBef>
                <a:spcPts val="600"/>
              </a:spcBef>
              <a:spcAft>
                <a:spcPct val="0"/>
              </a:spcAft>
              <a:buFontTx/>
              <a:buChar char="-"/>
              <a:tabLst>
                <a:tab pos="539750" algn="l"/>
              </a:tabLst>
              <a:defRPr/>
            </a:pPr>
            <a:r>
              <a:rPr lang="ru-RU" alt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- КОРРЕКЦИЯ ПРОЦЕССОВ ПОЗНАВАТЕЛЬНОЙ ДЕЯТЕЛЬНОСТИ</a:t>
            </a:r>
            <a:endParaRPr lang="ru-RU" altLang="ru-RU" b="1" dirty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6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профильного обучения и профориентационной работы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8502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918" y="76881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78280" y="797962"/>
            <a:ext cx="9144000" cy="5889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ДЕЯТЕЛЬНОСТИ: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195967" y="1562101"/>
            <a:ext cx="2653913" cy="868680"/>
          </a:xfrm>
          <a:prstGeom prst="chevron">
            <a:avLst>
              <a:gd name="adj" fmla="val 15724"/>
            </a:avLst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ПРОФОРИЕТНАЦИЯ 2-4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2865119" y="1604010"/>
            <a:ext cx="2895601" cy="868680"/>
          </a:xfrm>
          <a:prstGeom prst="chevron">
            <a:avLst>
              <a:gd name="adj" fmla="val 15724"/>
            </a:avLst>
          </a:prstGeom>
          <a:solidFill>
            <a:srgbClr val="00B05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ВНЕЦРОЧНАЯ ДЕЯТЕЛЬНОСТЬ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195967" y="2647951"/>
            <a:ext cx="2653913" cy="868680"/>
          </a:xfrm>
          <a:prstGeom prst="chevron">
            <a:avLst>
              <a:gd name="adj" fmla="val 15724"/>
            </a:avLst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ПРОФОРИЕТНАЦИЯ 5-7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2865119" y="2647951"/>
            <a:ext cx="2895601" cy="868680"/>
          </a:xfrm>
          <a:prstGeom prst="chevron">
            <a:avLst>
              <a:gd name="adj" fmla="val 15724"/>
            </a:avLst>
          </a:prstGeom>
          <a:solidFill>
            <a:srgbClr val="00B05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ВНЕЦРОЧНАЯ ДЕЯТЕЛЬНОСТЬ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95967" y="3724277"/>
            <a:ext cx="2653913" cy="868680"/>
          </a:xfrm>
          <a:prstGeom prst="chevron">
            <a:avLst>
              <a:gd name="adj" fmla="val 15724"/>
            </a:avLst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ПРОФОРИЕТНАЦИЯ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2849880" y="3691892"/>
            <a:ext cx="2910840" cy="868680"/>
          </a:xfrm>
          <a:prstGeom prst="chevron">
            <a:avLst>
              <a:gd name="adj" fmla="val 15724"/>
            </a:avLst>
          </a:prstGeom>
          <a:solidFill>
            <a:srgbClr val="00B05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КАНКУЛЯРНОЕ ВРЕМЯ, ПРОФЕССИОНАЛЬНЫЕ ПРОБЫ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95967" y="4716781"/>
            <a:ext cx="2653913" cy="868680"/>
          </a:xfrm>
          <a:prstGeom prst="chevron">
            <a:avLst>
              <a:gd name="adj" fmla="val 15724"/>
            </a:avLst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ПРОФОРИЕТНАЦИЯ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95967" y="5709285"/>
            <a:ext cx="2653913" cy="868680"/>
          </a:xfrm>
          <a:prstGeom prst="chevron">
            <a:avLst>
              <a:gd name="adj" fmla="val 15724"/>
            </a:avLst>
          </a:prstGeom>
          <a:solidFill>
            <a:schemeClr val="accent2">
              <a:lumMod val="7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ПРОФОРИЕТНАЦИЯ 10-11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2849880" y="4705352"/>
            <a:ext cx="2910840" cy="868680"/>
          </a:xfrm>
          <a:prstGeom prst="chevron">
            <a:avLst>
              <a:gd name="adj" fmla="val 15724"/>
            </a:avLst>
          </a:prstGeom>
          <a:solidFill>
            <a:srgbClr val="00B05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ПЛАН, ЭКСКУРСИИ, СВЯЗЬ С СПО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Нашивка 13"/>
          <p:cNvSpPr/>
          <p:nvPr/>
        </p:nvSpPr>
        <p:spPr>
          <a:xfrm>
            <a:off x="2849880" y="5718812"/>
            <a:ext cx="2910840" cy="868680"/>
          </a:xfrm>
          <a:prstGeom prst="chevron">
            <a:avLst>
              <a:gd name="adj" fmla="val 15724"/>
            </a:avLst>
          </a:prstGeom>
          <a:solidFill>
            <a:srgbClr val="00B05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ПРОФИЛЬНЫЕ КЛАССЫ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5760720" y="1602117"/>
            <a:ext cx="3324474" cy="868680"/>
          </a:xfrm>
          <a:prstGeom prst="chevron">
            <a:avLst>
              <a:gd name="adj" fmla="val 15724"/>
            </a:avLst>
          </a:prstGeom>
          <a:solidFill>
            <a:srgbClr val="0070C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ПРИШКОЛЬНЫЙ УЧАСТОК, ТЕПЛИЦА, ЛАБ. ОБОРУДОВАНИЕ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5760720" y="2656477"/>
            <a:ext cx="3324474" cy="868680"/>
          </a:xfrm>
          <a:prstGeom prst="chevron">
            <a:avLst>
              <a:gd name="adj" fmla="val 15724"/>
            </a:avLst>
          </a:prstGeom>
          <a:solidFill>
            <a:srgbClr val="0070C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ПРИШКОЛЬНЫЙ УЧАСТОК, ТЕПЛИЦА, ШКОЛА ВОЖАТЫХ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5760720" y="3701419"/>
            <a:ext cx="3324474" cy="868680"/>
          </a:xfrm>
          <a:prstGeom prst="chevron">
            <a:avLst>
              <a:gd name="adj" fmla="val 15724"/>
            </a:avLst>
          </a:prstGeom>
          <a:solidFill>
            <a:srgbClr val="0070C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ПРИШКОЛЬНЫЙ УЧАСТОК, ТЕПЛИЦА, ШКОЛА ВОЖАТЫХ, ЭКСКУРСИИ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Нашивка 17"/>
          <p:cNvSpPr/>
          <p:nvPr/>
        </p:nvSpPr>
        <p:spPr>
          <a:xfrm>
            <a:off x="5760720" y="4714879"/>
            <a:ext cx="3324474" cy="910587"/>
          </a:xfrm>
          <a:prstGeom prst="chevron">
            <a:avLst>
              <a:gd name="adj" fmla="val 15724"/>
            </a:avLst>
          </a:prstGeom>
          <a:solidFill>
            <a:srgbClr val="0070C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ПРИШКОЛЬНЫЙ УЧАСТОК, ТЕПЛИЦА, ПРЕДМЕТНАЯ ОРИЕНТАЦИЯ, ПРОФ.ПРОБЫ</a:t>
            </a:r>
            <a:endParaRPr 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5760720" y="5695952"/>
            <a:ext cx="3324474" cy="868680"/>
          </a:xfrm>
          <a:prstGeom prst="chevron">
            <a:avLst>
              <a:gd name="adj" fmla="val 15724"/>
            </a:avLst>
          </a:prstGeom>
          <a:solidFill>
            <a:srgbClr val="0070C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СВЯЗЬ С СПО И ВПО, УГЛЦБДЕННОЕ ИЗУЧЕНИЕ ПРЕДМЕТОВ, ПРОФПРОБЫ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33289" y="1779272"/>
            <a:ext cx="2747506" cy="4693919"/>
          </a:xfrm>
          <a:prstGeom prst="rect">
            <a:avLst/>
          </a:prstGeom>
          <a:solidFill>
            <a:srgbClr val="FF6600"/>
          </a:soli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</a:rPr>
              <a:t>ЕСТЕСТВЕННО-НАУЧНЫЙ;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</a:endParaRP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СОЦИАЛЬНО-ПЕДАГОГИЧЕСКИЙ;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20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- ИНЖЕНЕРНО-МАТЕМАТИЧЕСКИЙ;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20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- ХИМИКО-БИОЛОГИЧЕСКИЙ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7381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3416" y="146635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ДИСТАНЦИОННОГО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4003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733800" y="1143000"/>
            <a:ext cx="4556760" cy="1341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МОДЕЛИ </a:t>
            </a:r>
          </a:p>
          <a:p>
            <a:pPr algn="ctr"/>
            <a:r>
              <a:rPr lang="ru-RU" dirty="0" smtClean="0"/>
              <a:t> ОБУЧЕНИЯ С ИСПОЛЬЗОВАНИЕМ ДОТ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2440" y="259080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ДИСТАНЦИОННОЕ ОБУЧЕНИЕ ДЕТЕЙ-ИНВАЛИДОВ (ДОДИ)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9100" y="385572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 ЧЕЛОВЕК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2440" y="515112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ПОДБОР КАНДИДАТОВ!!!!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05300" y="259080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ЕГЭ+ГИА)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05300" y="5120640"/>
            <a:ext cx="3413760" cy="1417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ВЫБОР ПРЕДМЕТОВ, ЗАИНТЕРЕСОВАННОСТЬ ОБУЧАЮЩИХСЯ,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РАБОТА УЧИТЕЛЯ-ТЬЮТОРА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05300" y="385572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9-11 КЛАССЫ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138160" y="259080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ПРОФИЛЬ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138160" y="3855720"/>
            <a:ext cx="34137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10-11 КЛАССЫ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073390" y="5151120"/>
            <a:ext cx="35433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ПРОВЕДЕНИЕ АНАЛИЗА ВЫБОРА ПРЕДМЕТОВ, ПРОФЕССИОНАЛЬНЫХ ЗАПРОСОВ, ЗАЯВКА НА ВКЛЮЧЕНИЕ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5859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6736" y="2289319"/>
            <a:ext cx="10032924" cy="3684761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АТТЕСТАЦИЯ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КАДРОВ</a:t>
            </a: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2017-2018 учебном году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7009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98" y="2302045"/>
            <a:ext cx="5141507" cy="3397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1464" y="133351"/>
            <a:ext cx="8891587" cy="7921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действующей модели процедуры 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в Краснодарском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ltGray">
          <a:xfrm rot="5400000">
            <a:off x="-1058863" y="1804988"/>
            <a:ext cx="5089525" cy="4318000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tx2">
                  <a:gamma/>
                  <a:tint val="45490"/>
                  <a:invGamma/>
                  <a:alpha val="60001"/>
                </a:schemeClr>
              </a:gs>
              <a:gs pos="100000">
                <a:schemeClr val="tx2">
                  <a:alpha val="60001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grpSp>
        <p:nvGrpSpPr>
          <p:cNvPr id="10245" name="Group 37"/>
          <p:cNvGrpSpPr>
            <a:grpSpLocks/>
          </p:cNvGrpSpPr>
          <p:nvPr/>
        </p:nvGrpSpPr>
        <p:grpSpPr bwMode="auto">
          <a:xfrm>
            <a:off x="2611862" y="1577190"/>
            <a:ext cx="355600" cy="519245"/>
            <a:chOff x="2078" y="1387"/>
            <a:chExt cx="1615" cy="2201"/>
          </a:xfrm>
          <a:solidFill>
            <a:schemeClr val="accent3">
              <a:lumMod val="75000"/>
            </a:schemeClr>
          </a:solidFill>
        </p:grpSpPr>
        <p:sp>
          <p:nvSpPr>
            <p:cNvPr id="10249" name="Oval 3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ru-RU" altLang="ru-RU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250" name="Oval 3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ru-RU" altLang="ru-RU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2" name="Oval 40"/>
            <p:cNvSpPr>
              <a:spLocks noChangeArrowheads="1"/>
            </p:cNvSpPr>
            <p:nvPr/>
          </p:nvSpPr>
          <p:spPr bwMode="gray">
            <a:xfrm>
              <a:off x="2251" y="1387"/>
              <a:ext cx="1180" cy="2201"/>
            </a:xfrm>
            <a:prstGeom prst="ellipse">
              <a:avLst/>
            </a:prstGeom>
            <a:grpFill/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252" name="Oval 41"/>
            <p:cNvSpPr>
              <a:spLocks noChangeArrowheads="1"/>
            </p:cNvSpPr>
            <p:nvPr/>
          </p:nvSpPr>
          <p:spPr bwMode="gray">
            <a:xfrm>
              <a:off x="2254" y="1387"/>
              <a:ext cx="1180" cy="22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ru-RU" altLang="ru-RU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4" name="Oval 42"/>
            <p:cNvSpPr>
              <a:spLocks noChangeArrowheads="1"/>
            </p:cNvSpPr>
            <p:nvPr/>
          </p:nvSpPr>
          <p:spPr bwMode="gray">
            <a:xfrm>
              <a:off x="2338" y="1387"/>
              <a:ext cx="1096" cy="2201"/>
            </a:xfrm>
            <a:prstGeom prst="ellipse">
              <a:avLst/>
            </a:prstGeom>
            <a:grpFill/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254" name="Oval 43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endParaRPr lang="ru-RU" altLang="ru-RU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56" name="AutoShape 8"/>
          <p:cNvSpPr>
            <a:spLocks noChangeArrowheads="1"/>
          </p:cNvSpPr>
          <p:nvPr/>
        </p:nvSpPr>
        <p:spPr bwMode="gray">
          <a:xfrm>
            <a:off x="2986088" y="1419226"/>
            <a:ext cx="6902450" cy="8350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Arial" charset="0"/>
                <a:cs typeface="Arial" charset="0"/>
              </a:rPr>
              <a:t>Электронная форма заявления о проведении аттестации –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для всех территорий края по всем должностям</a:t>
            </a:r>
            <a:endParaRPr lang="en-US" sz="20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10248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924" y="3046044"/>
            <a:ext cx="5250274" cy="3531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5113" y="0"/>
            <a:ext cx="755650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249218" y="268048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134994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923" y="209006"/>
            <a:ext cx="10617958" cy="84037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оценочных процедур </a:t>
            </a:r>
          </a:p>
          <a:p>
            <a:pPr algn="ctr"/>
            <a:r>
              <a:rPr lang="ru-RU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2017-2018 учебный год (проект)</a:t>
            </a:r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1524001" y="6466114"/>
            <a:ext cx="418011" cy="391886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ый треугольник 15"/>
          <p:cNvSpPr/>
          <p:nvPr/>
        </p:nvSpPr>
        <p:spPr>
          <a:xfrm rot="16200000">
            <a:off x="10263053" y="6453052"/>
            <a:ext cx="418011" cy="391886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1288632" y="1049383"/>
            <a:ext cx="9379369" cy="562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1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479675" y="331789"/>
            <a:ext cx="6624638" cy="7588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аттестации в новой форме</a:t>
            </a:r>
          </a:p>
        </p:txBody>
      </p:sp>
      <p:pic>
        <p:nvPicPr>
          <p:cNvPr id="5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1" y="0"/>
            <a:ext cx="754063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249218" y="73026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1" name="Группа 7"/>
          <p:cNvGrpSpPr>
            <a:grpSpLocks/>
          </p:cNvGrpSpPr>
          <p:nvPr/>
        </p:nvGrpSpPr>
        <p:grpSpPr bwMode="auto">
          <a:xfrm>
            <a:off x="701040" y="1090614"/>
            <a:ext cx="6433185" cy="5462587"/>
            <a:chOff x="-332224" y="1206881"/>
            <a:chExt cx="5234339" cy="5462478"/>
          </a:xfrm>
        </p:grpSpPr>
        <p:sp>
          <p:nvSpPr>
            <p:cNvPr id="2" name="Трапеция 1"/>
            <p:cNvSpPr/>
            <p:nvPr/>
          </p:nvSpPr>
          <p:spPr>
            <a:xfrm>
              <a:off x="-332224" y="1206881"/>
              <a:ext cx="5234339" cy="5462478"/>
            </a:xfrm>
            <a:prstGeom prst="trapezoi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71450" indent="-171450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002060"/>
                  </a:solidFill>
                </a:rPr>
                <a:t>Возможность дистанционной подачи заявления;</a:t>
              </a:r>
            </a:p>
            <a:p>
              <a:pPr marL="171450" indent="-171450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002060"/>
                  </a:solidFill>
                </a:rPr>
                <a:t>Уменьшение нагрузки учителей, связанной с составлением ими отчетов; </a:t>
              </a:r>
            </a:p>
            <a:p>
              <a:pPr marL="171450" indent="-171450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002060"/>
                  </a:solidFill>
                </a:rPr>
                <a:t>Представление информации о результатах работы в открытых источниках;</a:t>
              </a:r>
            </a:p>
            <a:p>
              <a:pPr marL="171450" indent="-171450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002060"/>
                  </a:solidFill>
                </a:rPr>
                <a:t>Уменьшение временных затрат специалистов-экспертов на проведение анализа результатов работы аттестуемых;</a:t>
              </a:r>
            </a:p>
            <a:p>
              <a:pPr marL="171450" indent="-171450"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002060"/>
                  </a:solidFill>
                </a:rPr>
                <a:t>Сокращение численности специалистов-экспертов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21757" y="1382748"/>
              <a:ext cx="2087286" cy="647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Преимущества</a:t>
              </a:r>
            </a:p>
          </p:txBody>
        </p:sp>
      </p:grpSp>
      <p:grpSp>
        <p:nvGrpSpPr>
          <p:cNvPr id="14342" name="Группа 8"/>
          <p:cNvGrpSpPr>
            <a:grpSpLocks/>
          </p:cNvGrpSpPr>
          <p:nvPr/>
        </p:nvGrpSpPr>
        <p:grpSpPr bwMode="auto">
          <a:xfrm>
            <a:off x="7012305" y="1349376"/>
            <a:ext cx="4730719" cy="5067300"/>
            <a:chOff x="5509917" y="1457294"/>
            <a:chExt cx="3847905" cy="5032274"/>
          </a:xfrm>
        </p:grpSpPr>
        <p:sp>
          <p:nvSpPr>
            <p:cNvPr id="4" name="Блок-схема: ручное управление 3"/>
            <p:cNvSpPr/>
            <p:nvPr/>
          </p:nvSpPr>
          <p:spPr>
            <a:xfrm>
              <a:off x="5509917" y="1457294"/>
              <a:ext cx="3816424" cy="5032274"/>
            </a:xfrm>
            <a:prstGeom prst="flowChartManualOperation">
              <a:avLst/>
            </a:prstGeom>
            <a:solidFill>
              <a:srgbClr val="E6D2D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71450" indent="-171450" defTabSz="685800" fontAlgn="base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DD8047">
                      <a:lumMod val="50000"/>
                    </a:srgbClr>
                  </a:solidFill>
                  <a:cs typeface="Arial" panose="020B0604020202020204" pitchFamily="34" charset="0"/>
                </a:rPr>
                <a:t>Вероятность предоставления недостоверной информации из ОО;</a:t>
              </a:r>
            </a:p>
            <a:p>
              <a:pPr marL="171450" indent="-171450" defTabSz="685800" fontAlgn="base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DD8047">
                      <a:lumMod val="50000"/>
                    </a:srgbClr>
                  </a:solidFill>
                  <a:cs typeface="Arial" panose="020B0604020202020204" pitchFamily="34" charset="0"/>
                </a:rPr>
                <a:t>Отсутствие системы работы с педагогами в </a:t>
              </a:r>
              <a:r>
                <a:rPr lang="ru-RU" altLang="ru-RU" sz="2000" dirty="0" err="1">
                  <a:solidFill>
                    <a:srgbClr val="DD8047">
                      <a:lumMod val="50000"/>
                    </a:srgbClr>
                  </a:solidFill>
                  <a:cs typeface="Arial" panose="020B0604020202020204" pitchFamily="34" charset="0"/>
                </a:rPr>
                <a:t>межаттестационный</a:t>
              </a:r>
              <a:r>
                <a:rPr lang="ru-RU" altLang="ru-RU" sz="2000" dirty="0">
                  <a:solidFill>
                    <a:srgbClr val="DD8047">
                      <a:lumMod val="50000"/>
                    </a:srgbClr>
                  </a:solidFill>
                  <a:cs typeface="Arial" panose="020B0604020202020204" pitchFamily="34" charset="0"/>
                </a:rPr>
                <a:t> период;</a:t>
              </a:r>
            </a:p>
            <a:p>
              <a:pPr marL="171450" indent="-171450" defTabSz="685800" fontAlgn="base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altLang="ru-RU" sz="2000" dirty="0">
                  <a:solidFill>
                    <a:srgbClr val="DD8047">
                      <a:lumMod val="50000"/>
                    </a:srgbClr>
                  </a:solidFill>
                  <a:cs typeface="Arial" panose="020B0604020202020204" pitchFamily="34" charset="0"/>
                </a:rPr>
                <a:t>Отсутствие взаимодействия ответственного в школе и ответственного за аттестацию  в муниципалитете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268631" y="1460471"/>
              <a:ext cx="2089191" cy="6494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dirty="0">
                  <a:solidFill>
                    <a:srgbClr val="7E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Риски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651164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5914" y="1474789"/>
            <a:ext cx="2439987" cy="4530725"/>
          </a:xfrm>
          <a:prstGeom prst="round2DiagRect">
            <a:avLst/>
          </a:prstGeom>
          <a:solidFill>
            <a:schemeClr val="bg1">
              <a:lumMod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1F497D">
                    <a:lumMod val="50000"/>
                  </a:srgbClr>
                </a:solidFill>
              </a:rPr>
              <a:t>Обеспечение условий проведения аттестации в территориях края осуществляют МОУО и ОО.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1F497D">
                    <a:lumMod val="50000"/>
                  </a:srgbClr>
                </a:solidFill>
              </a:rPr>
              <a:t>Ответственных за организацию аттестации назначают приказом руководителя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rgbClr val="1F497D">
                  <a:lumMod val="50000"/>
                </a:srgbClr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srgbClr val="1F497D">
                    <a:lumMod val="50000"/>
                  </a:srgbClr>
                </a:solidFill>
              </a:rPr>
              <a:t>(п.3 Схемы, утвержденной приказом </a:t>
            </a:r>
            <a:r>
              <a:rPr lang="ru-RU" sz="1400" dirty="0" err="1">
                <a:solidFill>
                  <a:srgbClr val="1F497D">
                    <a:lumMod val="50000"/>
                  </a:srgbClr>
                </a:solidFill>
              </a:rPr>
              <a:t>МОНиМП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</a:rPr>
              <a:t> КК № 1308 от 29.03.2017)</a:t>
            </a:r>
          </a:p>
        </p:txBody>
      </p:sp>
      <p:graphicFrame>
        <p:nvGraphicFramePr>
          <p:cNvPr id="11" name="Схема 10"/>
          <p:cNvGraphicFramePr/>
          <p:nvPr/>
        </p:nvGraphicFramePr>
        <p:xfrm>
          <a:off x="4367809" y="1262064"/>
          <a:ext cx="7005285" cy="5595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3" y="134938"/>
            <a:ext cx="5994400" cy="93186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Направления работы ответственного за аттестацию в МОУО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8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24001" y="0"/>
            <a:ext cx="754063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321801" y="55563"/>
            <a:ext cx="1128713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73135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981200" y="173038"/>
            <a:ext cx="8229600" cy="792162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измерительные материалы</a:t>
            </a:r>
          </a:p>
        </p:txBody>
      </p:sp>
      <p:pic>
        <p:nvPicPr>
          <p:cNvPr id="16388" name="Объект 5"/>
          <p:cNvPicPr>
            <a:picLocks noGrp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8491" y="995482"/>
            <a:ext cx="3816424" cy="2453903"/>
          </a:xfrm>
          <a:effectLst>
            <a:softEdge rad="112500"/>
          </a:effectLst>
        </p:spPr>
      </p:pic>
      <p:sp>
        <p:nvSpPr>
          <p:cNvPr id="2" name="Объект 2"/>
          <p:cNvSpPr txBox="1">
            <a:spLocks/>
          </p:cNvSpPr>
          <p:nvPr/>
        </p:nvSpPr>
        <p:spPr bwMode="gray">
          <a:xfrm>
            <a:off x="6240464" y="965201"/>
            <a:ext cx="4340225" cy="555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Aft>
                <a:spcPct val="0"/>
              </a:spcAft>
              <a:buFontTx/>
              <a:buNone/>
              <a:defRPr/>
            </a:pPr>
            <a:endParaRPr lang="ru-RU" altLang="ru-RU" sz="20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20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buFontTx/>
              <a:buNone/>
              <a:defRPr/>
            </a:pPr>
            <a:endParaRPr lang="ru-RU" altLang="ru-RU" sz="20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ru-RU" sz="1600" b="1" dirty="0">
                <a:solidFill>
                  <a:srgbClr val="775F55">
                    <a:lumMod val="75000"/>
                  </a:srgbClr>
                </a:solidFill>
                <a:cs typeface="Arial" panose="020B0604020202020204" pitchFamily="34" charset="0"/>
              </a:rPr>
              <a:t>Формы для заполнения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ru-RU" sz="1600" b="1" dirty="0">
                <a:solidFill>
                  <a:srgbClr val="775F55">
                    <a:lumMod val="75000"/>
                  </a:srgbClr>
                </a:solidFill>
                <a:cs typeface="Arial" panose="020B0604020202020204" pitchFamily="34" charset="0"/>
              </a:rPr>
              <a:t>данных о результатах профессиональной деятельности аттестуемого;</a:t>
            </a: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buFontTx/>
              <a:buNone/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buFontTx/>
              <a:buNone/>
              <a:defRPr/>
            </a:pPr>
            <a:endParaRPr lang="ru-RU" altLang="ru-RU" sz="1600" b="1" dirty="0">
              <a:solidFill>
                <a:srgbClr val="775F55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eaLnBrk="0" fontAlgn="base" hangingPunct="0">
              <a:spcAft>
                <a:spcPct val="0"/>
              </a:spcAft>
              <a:buFontTx/>
              <a:buNone/>
              <a:defRPr/>
            </a:pPr>
            <a:r>
              <a:rPr lang="ru-RU" altLang="ru-RU" sz="1600" b="1" dirty="0">
                <a:solidFill>
                  <a:srgbClr val="775F55">
                    <a:lumMod val="75000"/>
                  </a:srgbClr>
                </a:solidFill>
                <a:cs typeface="Arial" panose="020B0604020202020204" pitchFamily="34" charset="0"/>
              </a:rPr>
              <a:t>Заключение по результатам анализа профессиональной деятельности аттестуемого</a:t>
            </a:r>
          </a:p>
          <a:p>
            <a:pPr eaLnBrk="0" fontAlgn="base" hangingPunct="0">
              <a:spcAft>
                <a:spcPct val="0"/>
              </a:spcAft>
              <a:defRPr/>
            </a:pPr>
            <a:endParaRPr lang="ru-RU" altLang="ru-RU" sz="16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6911976" y="917575"/>
            <a:ext cx="2568575" cy="935038"/>
          </a:xfrm>
          <a:prstGeom prst="wedgeEllipseCallout">
            <a:avLst>
              <a:gd name="adj1" fmla="val -83043"/>
              <a:gd name="adj2" fmla="val 69614"/>
            </a:avLst>
          </a:prstGeom>
          <a:solidFill>
            <a:schemeClr val="bg1">
              <a:lumMod val="90000"/>
            </a:schemeClr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94B6D2">
                    <a:lumMod val="50000"/>
                  </a:srgbClr>
                </a:solidFill>
              </a:rPr>
              <a:t>Заполняются ОО (при участии аттестуемого)</a:t>
            </a:r>
          </a:p>
        </p:txBody>
      </p:sp>
      <p:sp>
        <p:nvSpPr>
          <p:cNvPr id="8" name="Овальная выноска 7"/>
          <p:cNvSpPr/>
          <p:nvPr/>
        </p:nvSpPr>
        <p:spPr>
          <a:xfrm>
            <a:off x="7658100" y="3370264"/>
            <a:ext cx="2871788" cy="1354137"/>
          </a:xfrm>
          <a:prstGeom prst="wedgeEllipseCallout">
            <a:avLst>
              <a:gd name="adj1" fmla="val 17381"/>
              <a:gd name="adj2" fmla="val 100451"/>
            </a:avLst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94B6D2">
                    <a:lumMod val="50000"/>
                  </a:srgbClr>
                </a:solidFill>
              </a:rPr>
              <a:t>Заполняется специалистами-экспертами</a:t>
            </a:r>
          </a:p>
        </p:txBody>
      </p:sp>
      <p:pic>
        <p:nvPicPr>
          <p:cNvPr id="9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1" y="0"/>
            <a:ext cx="754063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244137" y="173038"/>
            <a:ext cx="1276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7" name="Группа 13"/>
          <p:cNvGrpSpPr>
            <a:grpSpLocks/>
          </p:cNvGrpSpPr>
          <p:nvPr/>
        </p:nvGrpSpPr>
        <p:grpSpPr bwMode="auto">
          <a:xfrm>
            <a:off x="2214563" y="3848100"/>
            <a:ext cx="5562600" cy="1474788"/>
            <a:chOff x="691182" y="3848705"/>
            <a:chExt cx="5561821" cy="147392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/>
          </p:blipFill>
          <p:spPr>
            <a:xfrm>
              <a:off x="691182" y="3848705"/>
              <a:ext cx="5561821" cy="1473926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softEdge rad="112500"/>
            </a:effec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>
              <a:off x="899115" y="4554730"/>
              <a:ext cx="316820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899115" y="4724493"/>
              <a:ext cx="316820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Овал 4"/>
          <p:cNvSpPr/>
          <p:nvPr/>
        </p:nvSpPr>
        <p:spPr>
          <a:xfrm>
            <a:off x="2044700" y="3700463"/>
            <a:ext cx="5564188" cy="17081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927350" y="5546726"/>
            <a:ext cx="3041650" cy="1133475"/>
          </a:xfrm>
          <a:prstGeom prst="wedgeRoundRectCallout">
            <a:avLst>
              <a:gd name="adj1" fmla="val -37822"/>
              <a:gd name="adj2" fmla="val -103572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C00000"/>
                </a:solidFill>
              </a:rPr>
              <a:t>Руководитель ОО несет ответственность за достоверность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417602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41464" y="133350"/>
            <a:ext cx="8891587" cy="668338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Результаты новой модели аттестации</a:t>
            </a:r>
            <a:endParaRPr 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ltGray">
          <a:xfrm rot="5400000">
            <a:off x="-1022350" y="1841501"/>
            <a:ext cx="5089525" cy="4244975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tx2">
                  <a:gamma/>
                  <a:tint val="45490"/>
                  <a:invGamma/>
                  <a:alpha val="60001"/>
                </a:schemeClr>
              </a:gs>
              <a:gs pos="100000">
                <a:schemeClr val="tx2">
                  <a:alpha val="60001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gray">
          <a:xfrm>
            <a:off x="3644900" y="5070475"/>
            <a:ext cx="6762750" cy="6429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Повышение ответственности педагогических работников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на этапе подачи заявления и образовательной организации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gray">
          <a:xfrm>
            <a:off x="3917950" y="4244975"/>
            <a:ext cx="6470650" cy="6365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Уменьшение количества специалистов-экспертов,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независимая экспертиза результатов</a:t>
            </a:r>
            <a:endParaRPr lang="en-US" sz="16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gray">
          <a:xfrm>
            <a:off x="3917951" y="3201988"/>
            <a:ext cx="6492875" cy="8747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Анализ результатов профессиональной деятельности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аттестуемого в электронном формате (переход на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использование информации в открытом доступе)</a:t>
            </a:r>
            <a:endParaRPr lang="en-US" sz="16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gray">
          <a:xfrm>
            <a:off x="3309938" y="1808163"/>
            <a:ext cx="7105650" cy="476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Апробация проведения аттестации в электронном формате –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тестовый режим для  7 территорий края</a:t>
            </a:r>
            <a:endParaRPr lang="en-US" sz="16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grpSp>
        <p:nvGrpSpPr>
          <p:cNvPr id="19464" name="Group 9"/>
          <p:cNvGrpSpPr>
            <a:grpSpLocks/>
          </p:cNvGrpSpPr>
          <p:nvPr/>
        </p:nvGrpSpPr>
        <p:grpSpPr bwMode="auto">
          <a:xfrm>
            <a:off x="2889250" y="1804128"/>
            <a:ext cx="381000" cy="519245"/>
            <a:chOff x="2078" y="1387"/>
            <a:chExt cx="1615" cy="2201"/>
          </a:xfrm>
        </p:grpSpPr>
        <p:sp>
          <p:nvSpPr>
            <p:cNvPr id="19512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513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" name="Oval 12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" name="Oval 13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" name="Oval 14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9465" name="Group 16"/>
          <p:cNvGrpSpPr>
            <a:grpSpLocks/>
          </p:cNvGrpSpPr>
          <p:nvPr/>
        </p:nvGrpSpPr>
        <p:grpSpPr bwMode="auto">
          <a:xfrm>
            <a:off x="3544888" y="3305903"/>
            <a:ext cx="381000" cy="519245"/>
            <a:chOff x="2078" y="1387"/>
            <a:chExt cx="1615" cy="2201"/>
          </a:xfrm>
        </p:grpSpPr>
        <p:sp>
          <p:nvSpPr>
            <p:cNvPr id="19506" name="Oval 1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507" name="Oval 1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Oval 20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Oval 21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" name="Oval 22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9466" name="Group 23"/>
          <p:cNvGrpSpPr>
            <a:grpSpLocks/>
          </p:cNvGrpSpPr>
          <p:nvPr/>
        </p:nvGrpSpPr>
        <p:grpSpPr bwMode="auto">
          <a:xfrm>
            <a:off x="3541713" y="4309203"/>
            <a:ext cx="381000" cy="519245"/>
            <a:chOff x="2078" y="1387"/>
            <a:chExt cx="1615" cy="2201"/>
          </a:xfrm>
        </p:grpSpPr>
        <p:sp>
          <p:nvSpPr>
            <p:cNvPr id="19500" name="Oval 2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501" name="Oval 2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73" name="Oval 29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9467" name="Group 30"/>
          <p:cNvGrpSpPr>
            <a:grpSpLocks/>
          </p:cNvGrpSpPr>
          <p:nvPr/>
        </p:nvGrpSpPr>
        <p:grpSpPr bwMode="auto">
          <a:xfrm>
            <a:off x="3248025" y="5133116"/>
            <a:ext cx="381000" cy="519245"/>
            <a:chOff x="2078" y="1387"/>
            <a:chExt cx="1615" cy="2201"/>
          </a:xfrm>
        </p:grpSpPr>
        <p:sp>
          <p:nvSpPr>
            <p:cNvPr id="19494" name="Oval 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95" name="Oval 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77" name="Oval 33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97" name="Oval 34"/>
            <p:cNvSpPr>
              <a:spLocks noChangeArrowheads="1"/>
            </p:cNvSpPr>
            <p:nvPr/>
          </p:nvSpPr>
          <p:spPr bwMode="gray">
            <a:xfrm>
              <a:off x="2254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9468" name="Group 37"/>
          <p:cNvGrpSpPr>
            <a:grpSpLocks/>
          </p:cNvGrpSpPr>
          <p:nvPr/>
        </p:nvGrpSpPr>
        <p:grpSpPr bwMode="auto">
          <a:xfrm>
            <a:off x="2519363" y="6003066"/>
            <a:ext cx="355600" cy="519245"/>
            <a:chOff x="2078" y="1387"/>
            <a:chExt cx="1615" cy="2201"/>
          </a:xfrm>
        </p:grpSpPr>
        <p:sp>
          <p:nvSpPr>
            <p:cNvPr id="19488" name="Oval 3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89" name="Oval 3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84" name="Oval 40"/>
            <p:cNvSpPr>
              <a:spLocks noChangeArrowheads="1"/>
            </p:cNvSpPr>
            <p:nvPr/>
          </p:nvSpPr>
          <p:spPr bwMode="gray">
            <a:xfrm>
              <a:off x="2251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91" name="Oval 41"/>
            <p:cNvSpPr>
              <a:spLocks noChangeArrowheads="1"/>
            </p:cNvSpPr>
            <p:nvPr/>
          </p:nvSpPr>
          <p:spPr bwMode="gray">
            <a:xfrm>
              <a:off x="2254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186" name="Oval 42"/>
            <p:cNvSpPr>
              <a:spLocks noChangeArrowheads="1"/>
            </p:cNvSpPr>
            <p:nvPr/>
          </p:nvSpPr>
          <p:spPr bwMode="gray">
            <a:xfrm>
              <a:off x="2338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93" name="Oval 43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9469" name="Group 37"/>
          <p:cNvGrpSpPr>
            <a:grpSpLocks/>
          </p:cNvGrpSpPr>
          <p:nvPr/>
        </p:nvGrpSpPr>
        <p:grpSpPr bwMode="auto">
          <a:xfrm>
            <a:off x="2159000" y="1181828"/>
            <a:ext cx="355600" cy="519245"/>
            <a:chOff x="2078" y="1387"/>
            <a:chExt cx="1615" cy="2201"/>
          </a:xfrm>
        </p:grpSpPr>
        <p:sp>
          <p:nvSpPr>
            <p:cNvPr id="19482" name="Oval 3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83" name="Oval 3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2" name="Oval 40"/>
            <p:cNvSpPr>
              <a:spLocks noChangeArrowheads="1"/>
            </p:cNvSpPr>
            <p:nvPr/>
          </p:nvSpPr>
          <p:spPr bwMode="gray">
            <a:xfrm>
              <a:off x="2251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85" name="Oval 41"/>
            <p:cNvSpPr>
              <a:spLocks noChangeArrowheads="1"/>
            </p:cNvSpPr>
            <p:nvPr/>
          </p:nvSpPr>
          <p:spPr bwMode="gray">
            <a:xfrm>
              <a:off x="2254" y="1387"/>
              <a:ext cx="1180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4" name="Oval 42"/>
            <p:cNvSpPr>
              <a:spLocks noChangeArrowheads="1"/>
            </p:cNvSpPr>
            <p:nvPr/>
          </p:nvSpPr>
          <p:spPr bwMode="gray">
            <a:xfrm>
              <a:off x="2338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87" name="Oval 43"/>
            <p:cNvSpPr>
              <a:spLocks noChangeArrowheads="1"/>
            </p:cNvSpPr>
            <p:nvPr/>
          </p:nvSpPr>
          <p:spPr bwMode="gray">
            <a:xfrm>
              <a:off x="2337" y="1387"/>
              <a:ext cx="1096" cy="2201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56" name="AutoShape 8"/>
          <p:cNvSpPr>
            <a:spLocks noChangeArrowheads="1"/>
          </p:cNvSpPr>
          <p:nvPr/>
        </p:nvSpPr>
        <p:spPr bwMode="gray">
          <a:xfrm>
            <a:off x="2559050" y="1122364"/>
            <a:ext cx="7812088" cy="5095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Электронная форма заявления о проведении аттестации –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для всех территорий края</a:t>
            </a:r>
            <a:endParaRPr lang="en-US" sz="16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grpSp>
        <p:nvGrpSpPr>
          <p:cNvPr id="19471" name="Group 30"/>
          <p:cNvGrpSpPr>
            <a:grpSpLocks/>
          </p:cNvGrpSpPr>
          <p:nvPr/>
        </p:nvGrpSpPr>
        <p:grpSpPr bwMode="auto">
          <a:xfrm>
            <a:off x="3392488" y="2466116"/>
            <a:ext cx="381000" cy="519245"/>
            <a:chOff x="2078" y="1387"/>
            <a:chExt cx="1615" cy="2201"/>
          </a:xfrm>
        </p:grpSpPr>
        <p:sp>
          <p:nvSpPr>
            <p:cNvPr id="19476" name="Oval 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77" name="Oval 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gray">
            <a:xfrm>
              <a:off x="2253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479" name="Oval 34"/>
            <p:cNvSpPr>
              <a:spLocks noChangeArrowheads="1"/>
            </p:cNvSpPr>
            <p:nvPr/>
          </p:nvSpPr>
          <p:spPr bwMode="gray">
            <a:xfrm>
              <a:off x="2254" y="1387"/>
              <a:ext cx="1101" cy="220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2" name="Oval 35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3" name="Oval 36"/>
            <p:cNvSpPr>
              <a:spLocks noChangeArrowheads="1"/>
            </p:cNvSpPr>
            <p:nvPr/>
          </p:nvSpPr>
          <p:spPr bwMode="gray">
            <a:xfrm>
              <a:off x="2334" y="1387"/>
              <a:ext cx="1097" cy="2201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64" name="AutoShape 8"/>
          <p:cNvSpPr>
            <a:spLocks noChangeArrowheads="1"/>
          </p:cNvSpPr>
          <p:nvPr/>
        </p:nvSpPr>
        <p:spPr bwMode="gray">
          <a:xfrm>
            <a:off x="3792539" y="2460625"/>
            <a:ext cx="6588125" cy="50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charset="0"/>
                <a:cs typeface="Arial" charset="0"/>
              </a:rPr>
              <a:t>Электронная форма представления результатов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charset="0"/>
                <a:cs typeface="Arial" charset="0"/>
              </a:rPr>
              <a:t>профессиональной деятельности аттестуемого</a:t>
            </a:r>
            <a:endParaRPr lang="en-US" sz="16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5" name="AutoShape 5"/>
          <p:cNvSpPr>
            <a:spLocks noChangeArrowheads="1"/>
          </p:cNvSpPr>
          <p:nvPr/>
        </p:nvSpPr>
        <p:spPr bwMode="gray">
          <a:xfrm>
            <a:off x="2901950" y="5946775"/>
            <a:ext cx="7488238" cy="795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 algn="ctr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Увеличение возможности качественного анализа результативности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деятельности педагогического работника в каждой образовательной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Arial" panose="020B0604020202020204" pitchFamily="34" charset="0"/>
              </a:rPr>
              <a:t>организации</a:t>
            </a:r>
            <a:endParaRPr lang="en-US" sz="1600" b="1" dirty="0">
              <a:solidFill>
                <a:srgbClr val="000000"/>
              </a:solidFill>
              <a:latin typeface="Arial" charset="0"/>
              <a:cs typeface="Arial" panose="020B0604020202020204" pitchFamily="34" charset="0"/>
            </a:endParaRPr>
          </a:p>
        </p:txBody>
      </p:sp>
      <p:pic>
        <p:nvPicPr>
          <p:cNvPr id="66" name="Picture 2" descr="D:\Doc\Флаг Кубани + прозрачность (800x)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1" y="0"/>
            <a:ext cx="754063" cy="6858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Picture 2" descr="http://iro23.ru/sites/all/themes/Plasma/images/logo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480550" y="74613"/>
            <a:ext cx="9969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565942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2137" y="1298523"/>
            <a:ext cx="11489823" cy="51432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совет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№ 1</a:t>
            </a:r>
          </a:p>
          <a:p>
            <a:pPr indent="-742950" algn="l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учебной работы </a:t>
            </a:r>
          </a:p>
          <a:p>
            <a:pPr indent="-742950" algn="l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воспитательной</a:t>
            </a:r>
          </a:p>
          <a:p>
            <a:pPr indent="-742950" algn="l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методической работы</a:t>
            </a:r>
          </a:p>
          <a:p>
            <a:pPr indent="-742950" algn="l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ООП в части ….</a:t>
            </a:r>
          </a:p>
          <a:p>
            <a:pPr indent="-742950" algn="l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Решили: утвердить следующие изменения: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учебный план;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календарный учебный график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перечень учебников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рабочих программ.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об утверждении плана работы ОО на 2017-2018 учебный год …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воспитательная 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ВШК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95435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797" y="317145"/>
            <a:ext cx="11244163" cy="6277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администрации муниципального образования Павловский район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41120" y="2062798"/>
            <a:ext cx="9525000" cy="43684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  <a:p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УДАЧИ!</a:t>
            </a:r>
          </a:p>
          <a:p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ВЗАИМОПОНИМАНИЯ И УВАЖЕНИЯ!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739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301" y="265277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ЕГЭ и ОГЭ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25190" y="1635374"/>
            <a:ext cx="7845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качества подготовки выпускника и качество обучающей деятельности учителя;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05593" y="2514192"/>
            <a:ext cx="788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внутришкольного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 за выполнением единых требований к оцениванию ответа учащихся;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271827"/>
            <a:ext cx="79241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программ повышения квалификации учителей, в том числе по оцениванию развёрнутых ответов учащихся на основе стандартизированных критериев;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393009"/>
            <a:ext cx="7884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индивидуально-дифференцированного подхода к учащимся, определение индивидуальной образовательной траектории школьников;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25190" y="5352215"/>
            <a:ext cx="7845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направлений профильного обучения, расширение спектра дополнительных образовательных услуг.</a:t>
            </a:r>
          </a:p>
        </p:txBody>
      </p:sp>
    </p:spTree>
    <p:extLst>
      <p:ext uri="{BB962C8B-B14F-4D97-AF65-F5344CB8AC3E}">
        <p14:creationId xmlns:p14="http://schemas.microsoft.com/office/powerpoint/2010/main" val="195408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09006"/>
            <a:ext cx="8168640" cy="1053737"/>
          </a:xfrm>
          <a:prstGeom prst="rect">
            <a:avLst/>
          </a:prstGeom>
          <a:gradFill flip="none" rotWithShape="1">
            <a:gsLst>
              <a:gs pos="0">
                <a:srgbClr val="B96F84">
                  <a:shade val="30000"/>
                  <a:satMod val="115000"/>
                </a:srgbClr>
              </a:gs>
              <a:gs pos="50000">
                <a:srgbClr val="B96F84">
                  <a:shade val="67500"/>
                  <a:satMod val="115000"/>
                </a:srgbClr>
              </a:gs>
              <a:gs pos="100000">
                <a:srgbClr val="B96F84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ОГЭ по русскому языку и математике в 2016 и 2017 годах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/>
          </p:nvPr>
        </p:nvGraphicFramePr>
        <p:xfrm>
          <a:off x="1524001" y="1821656"/>
          <a:ext cx="4572000" cy="2445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2490652" y="1480458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Усвоение ГОС (%)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/>
          </p:nvPr>
        </p:nvGraphicFramePr>
        <p:xfrm>
          <a:off x="6521633" y="1821657"/>
          <a:ext cx="3885111" cy="2445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7136675" y="1480457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Доля отметок «4» и «5» (%)</a:t>
            </a: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/>
          </p:nvPr>
        </p:nvGraphicFramePr>
        <p:xfrm>
          <a:off x="1669596" y="4608400"/>
          <a:ext cx="4757330" cy="2249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Прямоугольник с двумя скругленными соседними углами 17"/>
          <p:cNvSpPr/>
          <p:nvPr/>
        </p:nvSpPr>
        <p:spPr>
          <a:xfrm>
            <a:off x="2490652" y="4267201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Среднекраевой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балл</a:t>
            </a: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/>
          </p:nvPr>
        </p:nvGraphicFramePr>
        <p:xfrm>
          <a:off x="6521632" y="4608399"/>
          <a:ext cx="3997234" cy="234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7244446" y="4267200"/>
            <a:ext cx="2882537" cy="409303"/>
          </a:xfrm>
          <a:prstGeom prst="round2SameRect">
            <a:avLst>
              <a:gd name="adj1" fmla="val 41667"/>
              <a:gd name="adj2" fmla="val 0"/>
            </a:avLst>
          </a:prstGeom>
          <a:solidFill>
            <a:srgbClr val="B96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отметок «2» (%)</a:t>
            </a:r>
          </a:p>
        </p:txBody>
      </p:sp>
    </p:spTree>
    <p:extLst>
      <p:ext uri="{BB962C8B-B14F-4D97-AF65-F5344CB8AC3E}">
        <p14:creationId xmlns:p14="http://schemas.microsoft.com/office/powerpoint/2010/main" val="342466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3_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16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18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19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22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29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3702</Words>
  <Application>Microsoft Office PowerPoint</Application>
  <PresentationFormat>Широкоэкранный</PresentationFormat>
  <Paragraphs>710</Paragraphs>
  <Slides>75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34</vt:i4>
      </vt:variant>
      <vt:variant>
        <vt:lpstr>Заголовки слайдов</vt:lpstr>
      </vt:variant>
      <vt:variant>
        <vt:i4>75</vt:i4>
      </vt:variant>
    </vt:vector>
  </HeadingPairs>
  <TitlesOfParts>
    <vt:vector size="119" baseType="lpstr">
      <vt:lpstr>Arial</vt:lpstr>
      <vt:lpstr>Arial Cyr</vt:lpstr>
      <vt:lpstr>Bookman Old Style</vt:lpstr>
      <vt:lpstr>Calibri</vt:lpstr>
      <vt:lpstr>Calibri Light</vt:lpstr>
      <vt:lpstr>Cambria</vt:lpstr>
      <vt:lpstr>Gill Sans MT</vt:lpstr>
      <vt:lpstr>Times New Roman</vt:lpstr>
      <vt:lpstr>Wingdings</vt:lpstr>
      <vt:lpstr>Wingdings 3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Начальная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15_Тема Office</vt:lpstr>
      <vt:lpstr>21_Тема Office</vt:lpstr>
      <vt:lpstr>3_Начальная</vt:lpstr>
      <vt:lpstr>23_Тема Office</vt:lpstr>
      <vt:lpstr>24_Тема Office</vt:lpstr>
      <vt:lpstr>25_Тема Office</vt:lpstr>
      <vt:lpstr>26_Тема Office</vt:lpstr>
      <vt:lpstr>27_Тема Office</vt:lpstr>
      <vt:lpstr>16_Тема Office</vt:lpstr>
      <vt:lpstr>18_Тема Office</vt:lpstr>
      <vt:lpstr>19_Тема Office</vt:lpstr>
      <vt:lpstr>22_Тема Office</vt:lpstr>
      <vt:lpstr>29_Тема Office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Управление образованием администрации муниципального образования Павловский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Процедуры определения качества образования</vt:lpstr>
      <vt:lpstr>Задача оценки качества образования –  стимулирование развития образования, а не наказание за результат</vt:lpstr>
      <vt:lpstr>Использование результатов оценки качества образования</vt:lpstr>
      <vt:lpstr>Использование результатов оценки качества образования</vt:lpstr>
      <vt:lpstr>Обсуждение результатов оценочных процедур  (муниципальный уровень)</vt:lpstr>
      <vt:lpstr>Линейный подход к результатам оценочных процедур</vt:lpstr>
      <vt:lpstr>Презентация PowerPoint</vt:lpstr>
      <vt:lpstr>Презентация PowerPoint</vt:lpstr>
      <vt:lpstr>Расчет индекса социального благополучия школы</vt:lpstr>
      <vt:lpstr>Презентация PowerPoint</vt:lpstr>
      <vt:lpstr>Презентация PowerPoint</vt:lpstr>
      <vt:lpstr>Результативность обучения медалистов</vt:lpstr>
      <vt:lpstr>Результативность «олимпийского движения»</vt:lpstr>
      <vt:lpstr>Школы, показывающие низкие образовательные результаты  в 2017 году</vt:lpstr>
      <vt:lpstr>Оценка эффективности деятельности образовательных организаций</vt:lpstr>
      <vt:lpstr>Мониторинговая деятельность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Предварительный выбор моделей введения учебного предмета «Астрономия» в образовательных организациях края </vt:lpstr>
      <vt:lpstr>Профили обучения  при введении ФГОС СОО</vt:lpstr>
      <vt:lpstr>Направления, требующие совершенствования</vt:lpstr>
      <vt:lpstr>Внеурочная деятельность,                    как компонент ООП</vt:lpstr>
      <vt:lpstr>Внеурочная деятельность</vt:lpstr>
      <vt:lpstr>Актуальные направления внеурочной деятельности</vt:lpstr>
      <vt:lpstr>Календарный учебный график, как компонент ООП  образовательной организации</vt:lpstr>
      <vt:lpstr>Рабочая программа, как компонент ООП  образовательной организации</vt:lpstr>
      <vt:lpstr>Управление образованием администрации муниципального образования Павловский район</vt:lpstr>
      <vt:lpstr>ОБУЧЕНИЕ ДЕТЕЙ С ОВЗ</vt:lpstr>
      <vt:lpstr>ОБУЧЕНИЕ ДЕТЕЙ С ОВЗ</vt:lpstr>
      <vt:lpstr>ОБУЧЕНИЕ ДЕТЕЙ С ОВЗ</vt:lpstr>
      <vt:lpstr>ОБУЧЕНИЕ ДЕТЕЙ С ОВЗ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  <vt:lpstr>Обновление действующей модели процедуры  аттестации в Краснодарском крае</vt:lpstr>
      <vt:lpstr>Процедура аттестации в новой форме</vt:lpstr>
      <vt:lpstr>Направления работы ответственного за аттестацию в МОУО</vt:lpstr>
      <vt:lpstr>Новые измерительные материалы</vt:lpstr>
      <vt:lpstr>Результаты новой модели аттестации</vt:lpstr>
      <vt:lpstr>Управление образованием администрации муниципального образования Павловский район</vt:lpstr>
      <vt:lpstr>Управление образованием администрации муниципального образования Павловский район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образованием администрации муниципального образования Павловский район</dc:title>
  <dc:creator>Ольга</dc:creator>
  <cp:lastModifiedBy>Ольга</cp:lastModifiedBy>
  <cp:revision>48</cp:revision>
  <cp:lastPrinted>2017-08-29T08:36:25Z</cp:lastPrinted>
  <dcterms:created xsi:type="dcterms:W3CDTF">2017-08-28T10:42:06Z</dcterms:created>
  <dcterms:modified xsi:type="dcterms:W3CDTF">2017-08-29T08:54:31Z</dcterms:modified>
</cp:coreProperties>
</file>