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C1862-20E8-46E4-A2E0-57BAB11E30A3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4B6C0-2DCB-4C0C-8A50-83E115E231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4022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4B6C0-2DCB-4C0C-8A50-83E115E231F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706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700808"/>
            <a:ext cx="8319298" cy="279976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Система работы по повышению качества подготовки обучающихся по программам основного общего и среднего общего образования: достижения, проблемы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перспективы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5072074"/>
            <a:ext cx="5517826" cy="132796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Клепань Л.И., учитель математики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 ст. Павловской,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по математике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8" y="188640"/>
            <a:ext cx="29622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07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 ОГЭ по математике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16581620"/>
              </p:ext>
            </p:extLst>
          </p:nvPr>
        </p:nvGraphicFramePr>
        <p:xfrm>
          <a:off x="683568" y="2564904"/>
          <a:ext cx="8229600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Район 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Край 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14,3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16,63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16,74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16,4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349"/>
            <a:ext cx="3059832" cy="177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0539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90966651"/>
              </p:ext>
            </p:extLst>
          </p:nvPr>
        </p:nvGraphicFramePr>
        <p:xfrm>
          <a:off x="395536" y="2276872"/>
          <a:ext cx="82296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База 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Проф.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Проф.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4,3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4,3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4,4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34" y="0"/>
            <a:ext cx="2312818" cy="144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107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3175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«2» по ОГЭ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9256580"/>
              </p:ext>
            </p:extLst>
          </p:nvPr>
        </p:nvGraphicFramePr>
        <p:xfrm>
          <a:off x="357158" y="1700808"/>
          <a:ext cx="8572560" cy="3844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01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145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145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145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55450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школы</a:t>
                      </a:r>
                      <a:endParaRPr lang="ru-RU" sz="40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1834">
                <a:tc vMerge="1">
                  <a:txBody>
                    <a:bodyPr/>
                    <a:lstStyle/>
                    <a:p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пересдачи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пересдачи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пересдачи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пересдачи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70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2016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104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3,1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1,3,4,6,7,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11,14,15,18,19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370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2017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370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2018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0,2</a:t>
                      </a:r>
                      <a:endParaRPr lang="ru-RU" sz="40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5562237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3-х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последних лет «2» получали выпускники школ № 1,5,6,7,8,13,14,15,17,18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9" y="32614"/>
            <a:ext cx="1762817" cy="1020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8037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«2» по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34008688"/>
              </p:ext>
            </p:extLst>
          </p:nvPr>
        </p:nvGraphicFramePr>
        <p:xfrm>
          <a:off x="214284" y="2132856"/>
          <a:ext cx="878687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573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573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573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573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32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Школы </a:t>
                      </a:r>
                      <a:endParaRPr lang="ru-RU" sz="32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32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Школы </a:t>
                      </a:r>
                      <a:endParaRPr lang="ru-RU" sz="32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 </a:t>
                      </a:r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3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2,7,</a:t>
                      </a:r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В(С)ОШ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32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2,3,9,10</a:t>
                      </a:r>
                      <a:endParaRPr lang="ru-RU" sz="3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17" y="-15131"/>
            <a:ext cx="2029303" cy="1146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0823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центра тяжести подготовки на внеурочное время (консультации, кружки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…).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Недостаточный уровень методической подготовки отдельных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Отсутствия опыта подготовки к ГИА учащихся у молодых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адресной помощи индивидуально каждому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ученику.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Формальный подход к ведению диагностических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23" y="0"/>
            <a:ext cx="2093105" cy="122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круг проблем в преподавании математики в районе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60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направленные на повышение качества обучения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семинары, на которых опытные учителя делились опытом по подготовке учащихся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ГИА.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Межрайонный семинар, где были представлены практические материалы в помощь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учителям.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выезды.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семинары по решению сложных задач в рамках проведения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РМО.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уроки для молодых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43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пути повышения качества преподавания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увлечения нет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получай обратную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Запоминается только то, что имеет практическую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то, что повторяется многократно, становится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сложный материал рассказать так, чтобы ученику было интересно, а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каждом уроке создавать ситуацию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успеха.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13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2018-2019 учебный год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636912"/>
            <a:ext cx="7931224" cy="392129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повышать уровень методической подготовки через самообразование, изучение литературы, решение задач высокого уровня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семинарах, методических учебах, мастер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классах.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систему подготовки учащихся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ГИА.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учителю качественно готовиться к каждому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835275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4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373</Words>
  <Application>Microsoft Office PowerPoint</Application>
  <PresentationFormat>Экран (4:3)</PresentationFormat>
  <Paragraphs>112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Система работы по повышению качества подготовки обучающихся по программам основного общего и среднего общего образования: достижения, проблемы перспективы</vt:lpstr>
      <vt:lpstr>Средний балл  ОГЭ по математике</vt:lpstr>
      <vt:lpstr>Средний балл  ЕГЭ по математике</vt:lpstr>
      <vt:lpstr>Количество «2» по ОГЭ</vt:lpstr>
      <vt:lpstr>Количество «2» по ЕГЭ</vt:lpstr>
      <vt:lpstr>Основной круг проблем в преподавании математики в районе</vt:lpstr>
      <vt:lpstr>Мероприятия, направленные на повышение качества обучения</vt:lpstr>
      <vt:lpstr>Мои пути повышения качества преподавания</vt:lpstr>
      <vt:lpstr>Задачи на 2018-2019 учебный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ГИА по математике  в 2018 году</dc:title>
  <dc:creator>user</dc:creator>
  <cp:lastModifiedBy>1</cp:lastModifiedBy>
  <cp:revision>17</cp:revision>
  <dcterms:created xsi:type="dcterms:W3CDTF">2018-09-12T07:09:51Z</dcterms:created>
  <dcterms:modified xsi:type="dcterms:W3CDTF">2018-09-13T19:26:11Z</dcterms:modified>
</cp:coreProperties>
</file>