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714488"/>
            <a:ext cx="7772400" cy="3000395"/>
          </a:xfrm>
          <a:ln w="5080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altLang="ru-RU" sz="3600" dirty="0" smtClean="0">
                <a:latin typeface="Arial Narrow" pitchFamily="32" charset="0"/>
              </a:rPr>
              <a:t>Система работы по повышению качества подготовки обучающихся по программам основного общего и среднего общего образования по </a:t>
            </a:r>
            <a:r>
              <a:rPr lang="ru-RU" altLang="ru-RU" sz="3600" dirty="0" smtClean="0">
                <a:latin typeface="Arial Narrow" pitchFamily="32" charset="0"/>
              </a:rPr>
              <a:t>иностранному языку: </a:t>
            </a:r>
            <a:r>
              <a:rPr lang="ru-RU" altLang="ru-RU" sz="3600" dirty="0" smtClean="0">
                <a:latin typeface="Arial Narrow" pitchFamily="32" charset="0"/>
              </a:rPr>
              <a:t/>
            </a:r>
            <a:br>
              <a:rPr lang="ru-RU" altLang="ru-RU" sz="3600" dirty="0" smtClean="0">
                <a:latin typeface="Arial Narrow" pitchFamily="32" charset="0"/>
              </a:rPr>
            </a:br>
            <a:r>
              <a:rPr lang="ru-RU" altLang="ru-RU" sz="3600" dirty="0" smtClean="0">
                <a:latin typeface="Arial Narrow" pitchFamily="32" charset="0"/>
              </a:rPr>
              <a:t>достижения, проблемы, перспективы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5143512"/>
            <a:ext cx="5043478" cy="1395410"/>
          </a:xfrm>
        </p:spPr>
        <p:txBody>
          <a:bodyPr>
            <a:normAutofit/>
          </a:bodyPr>
          <a:lstStyle/>
          <a:p>
            <a:r>
              <a:rPr lang="ru-RU" altLang="ru-RU" sz="2800" dirty="0" err="1" smtClean="0">
                <a:solidFill>
                  <a:schemeClr val="tx1"/>
                </a:solidFill>
                <a:latin typeface="Arial Narrow" pitchFamily="32" charset="0"/>
                <a:ea typeface="+mj-ea"/>
                <a:cs typeface="+mj-cs"/>
              </a:rPr>
              <a:t>Бескопыльная</a:t>
            </a:r>
            <a:r>
              <a:rPr lang="ru-RU" altLang="ru-RU" sz="2800" dirty="0" smtClean="0">
                <a:solidFill>
                  <a:schemeClr val="tx1"/>
                </a:solidFill>
                <a:latin typeface="Arial Narrow" pitchFamily="32" charset="0"/>
                <a:ea typeface="+mj-ea"/>
                <a:cs typeface="+mj-cs"/>
              </a:rPr>
              <a:t> О.В.</a:t>
            </a:r>
          </a:p>
          <a:p>
            <a:r>
              <a:rPr lang="ru-RU" altLang="ru-RU" sz="2800" dirty="0" smtClean="0">
                <a:solidFill>
                  <a:schemeClr val="tx1"/>
                </a:solidFill>
                <a:latin typeface="Arial Narrow" pitchFamily="32" charset="0"/>
                <a:ea typeface="+mj-ea"/>
                <a:cs typeface="+mj-cs"/>
              </a:rPr>
              <a:t>учитель СОШ №1, </a:t>
            </a:r>
            <a:r>
              <a:rPr lang="ru-RU" altLang="ru-RU" sz="2800" dirty="0" err="1" smtClean="0">
                <a:solidFill>
                  <a:schemeClr val="tx1"/>
                </a:solidFill>
                <a:latin typeface="Arial Narrow" pitchFamily="32" charset="0"/>
                <a:ea typeface="+mj-ea"/>
                <a:cs typeface="+mj-cs"/>
              </a:rPr>
              <a:t>тьютор</a:t>
            </a:r>
            <a:endParaRPr lang="ru-RU" altLang="ru-RU" sz="2800" dirty="0" smtClean="0">
              <a:solidFill>
                <a:schemeClr val="tx1"/>
              </a:solidFill>
              <a:latin typeface="Arial Narrow" pitchFamily="32" charset="0"/>
              <a:ea typeface="+mj-ea"/>
              <a:cs typeface="+mj-cs"/>
            </a:endParaRPr>
          </a:p>
        </p:txBody>
      </p:sp>
      <p:pic>
        <p:nvPicPr>
          <p:cNvPr id="1026" name="Picture 2" descr="C:\Documents and Settings\1\Мои документы\Мои рисунки\99329bcfe08b62fef8397d6e7c633f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45745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Анализ ГИА -2018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английскому языку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285860"/>
          <a:ext cx="8786876" cy="5286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5268"/>
                <a:gridCol w="1255268"/>
                <a:gridCol w="1255268"/>
                <a:gridCol w="1255268"/>
                <a:gridCol w="1255268"/>
                <a:gridCol w="1255268"/>
                <a:gridCol w="1255268"/>
              </a:tblGrid>
              <a:tr h="8810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ГИА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ЕГЭ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ОГЭ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10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10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ОО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2,3,4,6,9,10,11,15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2,3,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В(С)ОШ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2,3,6,9,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2,3,9,13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1,2,9,11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1,2,3,6,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9,11,13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106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Район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63,5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75,2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55,67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51,3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51,62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106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Край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67,5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62,3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53,3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56,1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56,5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10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Ниже района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3,6,10,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В(С)ОШ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9,12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9,13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6,9,13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8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Успешное выполнение заданий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17747"/>
            <a:ext cx="8229600" cy="4525963"/>
          </a:xfr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Аудирование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Грамматика и лексика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Письмо личного характера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Устная часть (базовый, повышенный уровень)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1\Мои документы\Мои рисунки\99329bcfe08b62fef8397d6e7c633f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28794" cy="113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16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ЕГЭ 2018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60623"/>
            <a:ext cx="8229600" cy="4525963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Выполнение заданий высокого уровня сложности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Задания с развернутым ответом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1\Мои документы\Мои рисунки\99329bcfe08b62fef8397d6e7c633f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28794" cy="113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368412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Причины снижения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среднего балла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низкая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аналитических  умений выпускников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выполнение заданий с развернутым ответом дома (отсутствует контроль за временем, использование различной справочной литературы)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эссе – задание высокого уровня сложности (В2 по общеевропейской шкале)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рефлексивного подхода при обучении иностранному языку (акцент на репродуктивную, а не продуктивную деятельность)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1\Мои документы\Мои рисунки\99329bcfe08b62fef8397d6e7c633f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28794" cy="113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Рекомендации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71504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 к экзамену - результат целенаправленных, планируемых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действий.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Важен не объем знаний, а то, как обучающийся умеет управлять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 должно строиться не только на внешней, но и на внутренней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мотивации.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Важно не присвоение «готового» знания и его репродукция, а конструирование (создание)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своего.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Эффективная подготовка к ЕГЭ невозможна без изучения документов ЕГЭ: кодификатора, спецификации, демонстрационного варианта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КИМ.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подготовки следует опираться на материалы сайта ФИПИ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www.fipi.ru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), в том числе активно использовать Открытый банк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Documents and Settings\1\Мои документы\Мои рисунки\99329bcfe08b62fef8397d6e7c633f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28794" cy="113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263</Words>
  <PresentationFormat>Экран (4:3)</PresentationFormat>
  <Paragraphs>68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Система работы по повышению качества подготовки обучающихся по программам основного общего и среднего общего образования по иностранному языку:  достижения, проблемы, перспективы</vt:lpstr>
      <vt:lpstr>Анализ ГИА -2018 по английскому языку </vt:lpstr>
      <vt:lpstr>Успешное выполнение заданий</vt:lpstr>
      <vt:lpstr>Основные проблемы ЕГЭ 2018</vt:lpstr>
      <vt:lpstr>Причины снижения  среднего балла</vt:lpstr>
      <vt:lpstr>Рекомендации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1</cp:lastModifiedBy>
  <cp:revision>11</cp:revision>
  <dcterms:created xsi:type="dcterms:W3CDTF">2018-09-12T13:34:39Z</dcterms:created>
  <dcterms:modified xsi:type="dcterms:W3CDTF">2018-09-13T20:23:52Z</dcterms:modified>
</cp:coreProperties>
</file>