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70" r:id="rId4"/>
    <p:sldId id="257" r:id="rId5"/>
    <p:sldId id="264" r:id="rId6"/>
    <p:sldId id="271" r:id="rId7"/>
    <p:sldId id="272" r:id="rId8"/>
    <p:sldId id="273" r:id="rId9"/>
    <p:sldId id="266" r:id="rId10"/>
    <p:sldId id="259" r:id="rId11"/>
    <p:sldId id="267" r:id="rId12"/>
    <p:sldId id="268" r:id="rId13"/>
    <p:sldId id="262" r:id="rId14"/>
    <p:sldId id="26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33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580D84-A068-4B1F-8C55-21DFB7AB43F5}" type="doc">
      <dgm:prSet loTypeId="urn:microsoft.com/office/officeart/2005/8/layout/process4" loCatId="process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8F65B66A-1593-464C-8C9B-1A44FCF686B2}">
      <dgm:prSet phldrT="[Текст]" custT="1"/>
      <dgm:spPr/>
      <dgm:t>
        <a:bodyPr/>
        <a:lstStyle/>
        <a:p>
          <a:pPr algn="ctr"/>
          <a:r>
            <a:rPr lang="ru-RU" sz="2000" b="1" baseline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 этап: идентификация школ</a:t>
          </a:r>
        </a:p>
      </dgm:t>
    </dgm:pt>
    <dgm:pt modelId="{98F6B49F-D90B-4988-9AFC-503DD7750EDD}" type="parTrans" cxnId="{09FD574A-ECD1-414C-B30F-5A31B77F5792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DB1D0BBF-DF08-4DBD-9A80-8D34CE6B36E9}" type="sibTrans" cxnId="{09FD574A-ECD1-414C-B30F-5A31B77F5792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AC2CD4AC-6B4A-4F7C-B791-A2758F53D540}">
      <dgm:prSet phldrT="[Текст]" custT="1"/>
      <dgm:spPr/>
      <dgm:t>
        <a:bodyPr/>
        <a:lstStyle/>
        <a:p>
          <a:pPr algn="ctr"/>
          <a:r>
            <a:rPr lang="ru-RU" sz="2000" b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сбор информации</a:t>
          </a:r>
          <a:endParaRPr lang="ru-RU" sz="2000" b="0">
            <a:latin typeface="Times New Roman" pitchFamily="18" charset="0"/>
            <a:cs typeface="Times New Roman" pitchFamily="18" charset="0"/>
          </a:endParaRPr>
        </a:p>
      </dgm:t>
    </dgm:pt>
    <dgm:pt modelId="{5FEB522D-7461-4828-AA0B-84121CBD8E5D}" type="parTrans" cxnId="{6DB0ACB6-D4E1-4A4D-A7DA-584FC941330C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A6CA68C5-CACA-4D61-A9B0-9A767EB5BB21}" type="sibTrans" cxnId="{6DB0ACB6-D4E1-4A4D-A7DA-584FC941330C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B03A384C-9109-4102-AE42-058316887897}">
      <dgm:prSet phldrT="[Текст]" custT="1"/>
      <dgm:spPr/>
      <dgm:t>
        <a:bodyPr/>
        <a:lstStyle/>
        <a:p>
          <a:pPr algn="ctr"/>
          <a:r>
            <a:rPr lang="ru-RU" sz="20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2 этап: анализ и оценка условий создания кластера (кластеризация)</a:t>
          </a:r>
        </a:p>
      </dgm:t>
    </dgm:pt>
    <dgm:pt modelId="{B451E20C-70E9-454A-A84F-091A49552A9C}" type="parTrans" cxnId="{71AE0253-5706-4AA6-85CD-D7DC47EA715B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836D290A-0F65-4985-AFC8-8827705DC130}" type="sibTrans" cxnId="{71AE0253-5706-4AA6-85CD-D7DC47EA715B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A1D5E701-85F6-4488-A1F3-5CA6917EFBE8}">
      <dgm:prSet phldrT="[Текст]" custT="1"/>
      <dgm:spPr/>
      <dgm:t>
        <a:bodyPr/>
        <a:lstStyle/>
        <a:p>
          <a:pPr algn="ctr"/>
          <a:r>
            <a:rPr lang="ru-RU" sz="2000" dirty="0">
              <a:latin typeface="Times New Roman" pitchFamily="18" charset="0"/>
              <a:cs typeface="Times New Roman" pitchFamily="18" charset="0"/>
            </a:rPr>
            <a:t>оценка потенциала кластера</a:t>
          </a:r>
        </a:p>
      </dgm:t>
    </dgm:pt>
    <dgm:pt modelId="{D229F178-8185-406F-B782-80030B2617F4}" type="parTrans" cxnId="{A66294C6-5D1C-4739-9B89-E65A73E4D80C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52E6E96E-9D00-4A25-BAEC-A2E9A2268C31}" type="sibTrans" cxnId="{A66294C6-5D1C-4739-9B89-E65A73E4D80C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07F64718-474A-442D-AF98-8EC3EEED164A}">
      <dgm:prSet phldrT="[Текст]" custT="1"/>
      <dgm:spPr/>
      <dgm:t>
        <a:bodyPr/>
        <a:lstStyle/>
        <a:p>
          <a:pPr algn="ctr"/>
          <a:r>
            <a:rPr lang="ru-RU" sz="2000">
              <a:latin typeface="Times New Roman" pitchFamily="18" charset="0"/>
              <a:cs typeface="Times New Roman" pitchFamily="18" charset="0"/>
            </a:rPr>
            <a:t>выявление базовых школ</a:t>
          </a:r>
        </a:p>
      </dgm:t>
    </dgm:pt>
    <dgm:pt modelId="{C38609D5-4313-41EF-A50C-F96FD5495DC8}" type="parTrans" cxnId="{E73A9840-A85D-4BFF-8D47-5DBBB05E616D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D3E473F0-9869-46FF-8E23-9CF1E3833A50}" type="sibTrans" cxnId="{E73A9840-A85D-4BFF-8D47-5DBBB05E616D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17BF9520-7204-4F22-AD59-95537811E575}">
      <dgm:prSet phldrT="[Текст]" custT="1"/>
      <dgm:spPr/>
      <dgm:t>
        <a:bodyPr/>
        <a:lstStyle/>
        <a:p>
          <a:pPr algn="ctr"/>
          <a:r>
            <a:rPr lang="ru-RU" sz="2000" b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3 этап: структурирование кластера</a:t>
          </a:r>
        </a:p>
      </dgm:t>
    </dgm:pt>
    <dgm:pt modelId="{55E3B68A-4C97-4D96-B580-997BE36D7EE2}" type="parTrans" cxnId="{FA4774BB-59A5-4605-81AF-A191D31B81DE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9B8EB123-AA08-471B-9778-3C882F5F9B49}" type="sibTrans" cxnId="{FA4774BB-59A5-4605-81AF-A191D31B81DE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C34EB067-1A0A-4A8E-AD00-A805EEE5A423}">
      <dgm:prSet phldrT="[Текст]" custT="1"/>
      <dgm:spPr/>
      <dgm:t>
        <a:bodyPr/>
        <a:lstStyle/>
        <a:p>
          <a:pPr algn="ctr"/>
          <a:r>
            <a:rPr lang="ru-RU" sz="2000" b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5 этап: оценка результативности функционирования кластера</a:t>
          </a:r>
        </a:p>
      </dgm:t>
    </dgm:pt>
    <dgm:pt modelId="{3023A16B-0C18-4A6B-B446-F3CCD1145CB0}" type="parTrans" cxnId="{B089DF60-6367-43F0-A812-015D1737B245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EE8A588D-BD62-48BF-884A-330DEAC03A54}" type="sibTrans" cxnId="{B089DF60-6367-43F0-A812-015D1737B245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7327356F-F429-4B6D-9EC5-165F8B197A2A}">
      <dgm:prSet phldrT="[Текст]" custT="1"/>
      <dgm:spPr/>
      <dgm:t>
        <a:bodyPr/>
        <a:lstStyle/>
        <a:p>
          <a:pPr algn="ctr"/>
          <a:r>
            <a:rPr lang="ru-RU" sz="2000" b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4 этап: методическое  обеспечение эффективного функционирования кластера</a:t>
          </a:r>
        </a:p>
      </dgm:t>
    </dgm:pt>
    <dgm:pt modelId="{37C01D85-EF80-4F08-AB54-2CB96CC01544}" type="parTrans" cxnId="{D487C09A-AC0A-496D-821F-E1E8CE6DF156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038F3EDF-0037-4706-BD11-0D962CBCD415}" type="sibTrans" cxnId="{D487C09A-AC0A-496D-821F-E1E8CE6DF156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B904010B-8CF8-456C-9BBD-057279E7E88A}">
      <dgm:prSet custT="1"/>
      <dgm:spPr/>
      <dgm:t>
        <a:bodyPr/>
        <a:lstStyle/>
        <a:p>
          <a:pPr algn="ctr"/>
          <a:r>
            <a:rPr lang="ru-RU" sz="2000">
              <a:latin typeface="Times New Roman" pitchFamily="18" charset="0"/>
              <a:cs typeface="Times New Roman" pitchFamily="18" charset="0"/>
            </a:rPr>
            <a:t>разработка механизма функционирования кластера</a:t>
          </a:r>
        </a:p>
      </dgm:t>
    </dgm:pt>
    <dgm:pt modelId="{C542970F-4C17-4549-A438-5ADC6F3630A0}" type="parTrans" cxnId="{2FE78796-A68B-49B5-8252-E4AB8A8636B0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89E8CA27-47AB-4013-A9E3-E8CDF2CB08E2}" type="sibTrans" cxnId="{2FE78796-A68B-49B5-8252-E4AB8A8636B0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0E07E231-B34E-4112-AA5C-E8F7D4838341}">
      <dgm:prSet custT="1"/>
      <dgm:spPr/>
      <dgm:t>
        <a:bodyPr/>
        <a:lstStyle/>
        <a:p>
          <a:pPr algn="ctr"/>
          <a:r>
            <a:rPr lang="ru-RU" sz="2000" dirty="0">
              <a:latin typeface="Times New Roman" pitchFamily="18" charset="0"/>
              <a:cs typeface="Times New Roman" pitchFamily="18" charset="0"/>
            </a:rPr>
            <a:t>установление вертикальных и горизонтальных связей в кластере</a:t>
          </a:r>
        </a:p>
      </dgm:t>
    </dgm:pt>
    <dgm:pt modelId="{70E3852A-F39E-411D-BB1D-1EE0D0C87471}" type="parTrans" cxnId="{2324B5B5-2728-4357-9D94-E633B0BE3D87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5394A2AC-A15E-4A41-A054-EB8B37833FF4}" type="sibTrans" cxnId="{2324B5B5-2728-4357-9D94-E633B0BE3D87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1448B491-B151-41C0-AFB8-1A996A3171FC}">
      <dgm:prSet custT="1"/>
      <dgm:spPr/>
      <dgm:t>
        <a:bodyPr/>
        <a:lstStyle/>
        <a:p>
          <a:pPr algn="ctr"/>
          <a:r>
            <a:rPr lang="ru-RU" sz="2000">
              <a:latin typeface="Times New Roman" pitchFamily="18" charset="0"/>
              <a:cs typeface="Times New Roman" pitchFamily="18" charset="0"/>
            </a:rPr>
            <a:t>организационное, методическое, информационное обеспечение кластера</a:t>
          </a:r>
        </a:p>
      </dgm:t>
    </dgm:pt>
    <dgm:pt modelId="{DB8B24E8-003B-4BD0-B6D7-6FC45D78CC3B}" type="parTrans" cxnId="{92601860-4352-48D8-BEB4-82EF8D1DE5D2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3EB5A04E-454B-4BFD-B269-C90931DFDF97}" type="sibTrans" cxnId="{92601860-4352-48D8-BEB4-82EF8D1DE5D2}">
      <dgm:prSet/>
      <dgm:spPr/>
      <dgm:t>
        <a:bodyPr/>
        <a:lstStyle/>
        <a:p>
          <a:pPr algn="ctr"/>
          <a:endParaRPr lang="ru-RU" sz="2000">
            <a:latin typeface="Times New Roman" pitchFamily="18" charset="0"/>
            <a:cs typeface="Times New Roman" pitchFamily="18" charset="0"/>
          </a:endParaRPr>
        </a:p>
      </dgm:t>
    </dgm:pt>
    <dgm:pt modelId="{1449C4D1-FA09-4213-833E-E7B707936A5E}" type="pres">
      <dgm:prSet presAssocID="{35580D84-A068-4B1F-8C55-21DFB7AB43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16E642-D2E1-4351-A8DC-D2473AF217B9}" type="pres">
      <dgm:prSet presAssocID="{C34EB067-1A0A-4A8E-AD00-A805EEE5A423}" presName="boxAndChildren" presStyleCnt="0"/>
      <dgm:spPr/>
    </dgm:pt>
    <dgm:pt modelId="{69E37E93-3B3B-41B4-B894-756C26009BEA}" type="pres">
      <dgm:prSet presAssocID="{C34EB067-1A0A-4A8E-AD00-A805EEE5A423}" presName="parentTextBox" presStyleLbl="node1" presStyleIdx="0" presStyleCnt="5" custScaleY="46038"/>
      <dgm:spPr/>
      <dgm:t>
        <a:bodyPr/>
        <a:lstStyle/>
        <a:p>
          <a:endParaRPr lang="ru-RU"/>
        </a:p>
      </dgm:t>
    </dgm:pt>
    <dgm:pt modelId="{818C3990-9803-42A3-A1BB-32C22936F3C5}" type="pres">
      <dgm:prSet presAssocID="{038F3EDF-0037-4706-BD11-0D962CBCD415}" presName="sp" presStyleCnt="0"/>
      <dgm:spPr/>
    </dgm:pt>
    <dgm:pt modelId="{5F8883CA-F80A-4F5C-AEF6-18912AB15810}" type="pres">
      <dgm:prSet presAssocID="{7327356F-F429-4B6D-9EC5-165F8B197A2A}" presName="arrowAndChildren" presStyleCnt="0"/>
      <dgm:spPr/>
    </dgm:pt>
    <dgm:pt modelId="{46D6D432-49A2-4823-8420-E699C3DA1A49}" type="pres">
      <dgm:prSet presAssocID="{7327356F-F429-4B6D-9EC5-165F8B197A2A}" presName="parentTextArrow" presStyleLbl="node1" presStyleIdx="0" presStyleCnt="5"/>
      <dgm:spPr/>
      <dgm:t>
        <a:bodyPr/>
        <a:lstStyle/>
        <a:p>
          <a:endParaRPr lang="ru-RU"/>
        </a:p>
      </dgm:t>
    </dgm:pt>
    <dgm:pt modelId="{682E9CFE-CEA0-4A24-8A94-0DA84CADB3D8}" type="pres">
      <dgm:prSet presAssocID="{7327356F-F429-4B6D-9EC5-165F8B197A2A}" presName="arrow" presStyleLbl="node1" presStyleIdx="1" presStyleCnt="5" custScaleY="116054"/>
      <dgm:spPr/>
      <dgm:t>
        <a:bodyPr/>
        <a:lstStyle/>
        <a:p>
          <a:endParaRPr lang="ru-RU"/>
        </a:p>
      </dgm:t>
    </dgm:pt>
    <dgm:pt modelId="{74DE164D-F797-4DCF-A95A-0A19F6B0B958}" type="pres">
      <dgm:prSet presAssocID="{7327356F-F429-4B6D-9EC5-165F8B197A2A}" presName="descendantArrow" presStyleCnt="0"/>
      <dgm:spPr/>
    </dgm:pt>
    <dgm:pt modelId="{F5877957-7F08-448A-A652-F60D67E4EC42}" type="pres">
      <dgm:prSet presAssocID="{1448B491-B151-41C0-AFB8-1A996A3171FC}" presName="childTextArrow" presStyleLbl="fgAccFollowNode1" presStyleIdx="0" presStyleCnt="6" custScaleY="147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011AD6-7A1D-4C85-9A55-DCCFFF064D0E}" type="pres">
      <dgm:prSet presAssocID="{B904010B-8CF8-456C-9BBD-057279E7E88A}" presName="childTextArrow" presStyleLbl="fgAccFollowNode1" presStyleIdx="1" presStyleCnt="6" custScaleX="78684" custScaleY="1473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27C24C-647C-46A0-A0CA-654E86BCB830}" type="pres">
      <dgm:prSet presAssocID="{9B8EB123-AA08-471B-9778-3C882F5F9B49}" presName="sp" presStyleCnt="0"/>
      <dgm:spPr/>
    </dgm:pt>
    <dgm:pt modelId="{C0FEAE7D-B243-4270-ABD2-A9DCFDFA88E4}" type="pres">
      <dgm:prSet presAssocID="{17BF9520-7204-4F22-AD59-95537811E575}" presName="arrowAndChildren" presStyleCnt="0"/>
      <dgm:spPr/>
    </dgm:pt>
    <dgm:pt modelId="{070D81BA-17A2-42E5-B4FB-180E16125618}" type="pres">
      <dgm:prSet presAssocID="{17BF9520-7204-4F22-AD59-95537811E575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5E7F22E0-8410-4DBF-B9F4-67E20B8741A8}" type="pres">
      <dgm:prSet presAssocID="{17BF9520-7204-4F22-AD59-95537811E575}" presName="arrow" presStyleLbl="node1" presStyleIdx="2" presStyleCnt="5"/>
      <dgm:spPr/>
      <dgm:t>
        <a:bodyPr/>
        <a:lstStyle/>
        <a:p>
          <a:endParaRPr lang="ru-RU"/>
        </a:p>
      </dgm:t>
    </dgm:pt>
    <dgm:pt modelId="{E7018BCE-2579-4916-8D53-8E254103DBD6}" type="pres">
      <dgm:prSet presAssocID="{17BF9520-7204-4F22-AD59-95537811E575}" presName="descendantArrow" presStyleCnt="0"/>
      <dgm:spPr/>
    </dgm:pt>
    <dgm:pt modelId="{B6323CEE-D690-4C45-B7AF-F727702895F1}" type="pres">
      <dgm:prSet presAssocID="{0E07E231-B34E-4112-AA5C-E8F7D4838341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5AE82-DB00-41B4-9F1F-09C89705D383}" type="pres">
      <dgm:prSet presAssocID="{836D290A-0F65-4985-AFC8-8827705DC130}" presName="sp" presStyleCnt="0"/>
      <dgm:spPr/>
    </dgm:pt>
    <dgm:pt modelId="{F556FB77-B2FB-48FC-A432-CC057DA4718F}" type="pres">
      <dgm:prSet presAssocID="{B03A384C-9109-4102-AE42-058316887897}" presName="arrowAndChildren" presStyleCnt="0"/>
      <dgm:spPr/>
    </dgm:pt>
    <dgm:pt modelId="{7A4F892F-F489-42D0-972D-6560459155F0}" type="pres">
      <dgm:prSet presAssocID="{B03A384C-9109-4102-AE42-058316887897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55BB07FC-F149-49C6-8BC6-6640F7BED035}" type="pres">
      <dgm:prSet presAssocID="{B03A384C-9109-4102-AE42-058316887897}" presName="arrow" presStyleLbl="node1" presStyleIdx="3" presStyleCnt="5"/>
      <dgm:spPr/>
      <dgm:t>
        <a:bodyPr/>
        <a:lstStyle/>
        <a:p>
          <a:endParaRPr lang="ru-RU"/>
        </a:p>
      </dgm:t>
    </dgm:pt>
    <dgm:pt modelId="{D3E658EF-F15D-41A9-B8C8-954296A421FE}" type="pres">
      <dgm:prSet presAssocID="{B03A384C-9109-4102-AE42-058316887897}" presName="descendantArrow" presStyleCnt="0"/>
      <dgm:spPr/>
    </dgm:pt>
    <dgm:pt modelId="{36A00F17-6B9D-4E8E-9167-D4577C459F22}" type="pres">
      <dgm:prSet presAssocID="{A1D5E701-85F6-4488-A1F3-5CA6917EFBE8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CCF19-8C78-4A2F-AC49-E3B3853CDA04}" type="pres">
      <dgm:prSet presAssocID="{07F64718-474A-442D-AF98-8EC3EEED164A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8B13FD-22CF-4FD6-89BD-40C1EA4E7D63}" type="pres">
      <dgm:prSet presAssocID="{DB1D0BBF-DF08-4DBD-9A80-8D34CE6B36E9}" presName="sp" presStyleCnt="0"/>
      <dgm:spPr/>
    </dgm:pt>
    <dgm:pt modelId="{E1FF200F-C3AD-43F4-A709-874013082637}" type="pres">
      <dgm:prSet presAssocID="{8F65B66A-1593-464C-8C9B-1A44FCF686B2}" presName="arrowAndChildren" presStyleCnt="0"/>
      <dgm:spPr/>
    </dgm:pt>
    <dgm:pt modelId="{6A072B7A-E6AA-49ED-9E74-46B58437C2F0}" type="pres">
      <dgm:prSet presAssocID="{8F65B66A-1593-464C-8C9B-1A44FCF686B2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30152D7B-7834-4E1A-A0C1-FB6894A0E535}" type="pres">
      <dgm:prSet presAssocID="{8F65B66A-1593-464C-8C9B-1A44FCF686B2}" presName="arrow" presStyleLbl="node1" presStyleIdx="4" presStyleCnt="5" custLinFactNeighborX="-3916" custLinFactNeighborY="-11850"/>
      <dgm:spPr/>
      <dgm:t>
        <a:bodyPr/>
        <a:lstStyle/>
        <a:p>
          <a:endParaRPr lang="ru-RU"/>
        </a:p>
      </dgm:t>
    </dgm:pt>
    <dgm:pt modelId="{32FF7D47-00FB-4E36-9595-621C95C31750}" type="pres">
      <dgm:prSet presAssocID="{8F65B66A-1593-464C-8C9B-1A44FCF686B2}" presName="descendantArrow" presStyleCnt="0"/>
      <dgm:spPr/>
    </dgm:pt>
    <dgm:pt modelId="{9041D41C-3B48-4AEF-B14D-37FCDD80045D}" type="pres">
      <dgm:prSet presAssocID="{AC2CD4AC-6B4A-4F7C-B791-A2758F53D540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A2D47D-2A20-4670-9A0C-581B9F53E59C}" type="presOf" srcId="{C34EB067-1A0A-4A8E-AD00-A805EEE5A423}" destId="{69E37E93-3B3B-41B4-B894-756C26009BEA}" srcOrd="0" destOrd="0" presId="urn:microsoft.com/office/officeart/2005/8/layout/process4"/>
    <dgm:cxn modelId="{25BF3BF6-4597-4714-84F0-DAFBAF4699AB}" type="presOf" srcId="{8F65B66A-1593-464C-8C9B-1A44FCF686B2}" destId="{30152D7B-7834-4E1A-A0C1-FB6894A0E535}" srcOrd="1" destOrd="0" presId="urn:microsoft.com/office/officeart/2005/8/layout/process4"/>
    <dgm:cxn modelId="{FA4774BB-59A5-4605-81AF-A191D31B81DE}" srcId="{35580D84-A068-4B1F-8C55-21DFB7AB43F5}" destId="{17BF9520-7204-4F22-AD59-95537811E575}" srcOrd="2" destOrd="0" parTransId="{55E3B68A-4C97-4D96-B580-997BE36D7EE2}" sibTransId="{9B8EB123-AA08-471B-9778-3C882F5F9B49}"/>
    <dgm:cxn modelId="{B2FB451D-F145-430C-9107-5BE1E47C3AC0}" type="presOf" srcId="{17BF9520-7204-4F22-AD59-95537811E575}" destId="{5E7F22E0-8410-4DBF-B9F4-67E20B8741A8}" srcOrd="1" destOrd="0" presId="urn:microsoft.com/office/officeart/2005/8/layout/process4"/>
    <dgm:cxn modelId="{92601860-4352-48D8-BEB4-82EF8D1DE5D2}" srcId="{7327356F-F429-4B6D-9EC5-165F8B197A2A}" destId="{1448B491-B151-41C0-AFB8-1A996A3171FC}" srcOrd="0" destOrd="0" parTransId="{DB8B24E8-003B-4BD0-B6D7-6FC45D78CC3B}" sibTransId="{3EB5A04E-454B-4BFD-B269-C90931DFDF97}"/>
    <dgm:cxn modelId="{2324B5B5-2728-4357-9D94-E633B0BE3D87}" srcId="{17BF9520-7204-4F22-AD59-95537811E575}" destId="{0E07E231-B34E-4112-AA5C-E8F7D4838341}" srcOrd="0" destOrd="0" parTransId="{70E3852A-F39E-411D-BB1D-1EE0D0C87471}" sibTransId="{5394A2AC-A15E-4A41-A054-EB8B37833FF4}"/>
    <dgm:cxn modelId="{6DB0ACB6-D4E1-4A4D-A7DA-584FC941330C}" srcId="{8F65B66A-1593-464C-8C9B-1A44FCF686B2}" destId="{AC2CD4AC-6B4A-4F7C-B791-A2758F53D540}" srcOrd="0" destOrd="0" parTransId="{5FEB522D-7461-4828-AA0B-84121CBD8E5D}" sibTransId="{A6CA68C5-CACA-4D61-A9B0-9A767EB5BB21}"/>
    <dgm:cxn modelId="{2FE78796-A68B-49B5-8252-E4AB8A8636B0}" srcId="{7327356F-F429-4B6D-9EC5-165F8B197A2A}" destId="{B904010B-8CF8-456C-9BBD-057279E7E88A}" srcOrd="1" destOrd="0" parTransId="{C542970F-4C17-4549-A438-5ADC6F3630A0}" sibTransId="{89E8CA27-47AB-4013-A9E3-E8CDF2CB08E2}"/>
    <dgm:cxn modelId="{09FD574A-ECD1-414C-B30F-5A31B77F5792}" srcId="{35580D84-A068-4B1F-8C55-21DFB7AB43F5}" destId="{8F65B66A-1593-464C-8C9B-1A44FCF686B2}" srcOrd="0" destOrd="0" parTransId="{98F6B49F-D90B-4988-9AFC-503DD7750EDD}" sibTransId="{DB1D0BBF-DF08-4DBD-9A80-8D34CE6B36E9}"/>
    <dgm:cxn modelId="{D2C0FB77-F938-438A-A676-963DEBA3E9EB}" type="presOf" srcId="{B03A384C-9109-4102-AE42-058316887897}" destId="{55BB07FC-F149-49C6-8BC6-6640F7BED035}" srcOrd="1" destOrd="0" presId="urn:microsoft.com/office/officeart/2005/8/layout/process4"/>
    <dgm:cxn modelId="{EECB5A8F-F157-478D-BF5F-650B7FA62436}" type="presOf" srcId="{A1D5E701-85F6-4488-A1F3-5CA6917EFBE8}" destId="{36A00F17-6B9D-4E8E-9167-D4577C459F22}" srcOrd="0" destOrd="0" presId="urn:microsoft.com/office/officeart/2005/8/layout/process4"/>
    <dgm:cxn modelId="{A66294C6-5D1C-4739-9B89-E65A73E4D80C}" srcId="{B03A384C-9109-4102-AE42-058316887897}" destId="{A1D5E701-85F6-4488-A1F3-5CA6917EFBE8}" srcOrd="0" destOrd="0" parTransId="{D229F178-8185-406F-B782-80030B2617F4}" sibTransId="{52E6E96E-9D00-4A25-BAEC-A2E9A2268C31}"/>
    <dgm:cxn modelId="{80BC14B8-16A3-4854-97DD-4B585FB49EAB}" type="presOf" srcId="{B03A384C-9109-4102-AE42-058316887897}" destId="{7A4F892F-F489-42D0-972D-6560459155F0}" srcOrd="0" destOrd="0" presId="urn:microsoft.com/office/officeart/2005/8/layout/process4"/>
    <dgm:cxn modelId="{B089DF60-6367-43F0-A812-015D1737B245}" srcId="{35580D84-A068-4B1F-8C55-21DFB7AB43F5}" destId="{C34EB067-1A0A-4A8E-AD00-A805EEE5A423}" srcOrd="4" destOrd="0" parTransId="{3023A16B-0C18-4A6B-B446-F3CCD1145CB0}" sibTransId="{EE8A588D-BD62-48BF-884A-330DEAC03A54}"/>
    <dgm:cxn modelId="{BD3D0330-A895-4BD9-A96A-D7AC673F9E44}" type="presOf" srcId="{35580D84-A068-4B1F-8C55-21DFB7AB43F5}" destId="{1449C4D1-FA09-4213-833E-E7B707936A5E}" srcOrd="0" destOrd="0" presId="urn:microsoft.com/office/officeart/2005/8/layout/process4"/>
    <dgm:cxn modelId="{2ACB1582-1A30-424B-86A1-BABFC142A0A4}" type="presOf" srcId="{07F64718-474A-442D-AF98-8EC3EEED164A}" destId="{C97CCF19-8C78-4A2F-AC49-E3B3853CDA04}" srcOrd="0" destOrd="0" presId="urn:microsoft.com/office/officeart/2005/8/layout/process4"/>
    <dgm:cxn modelId="{FF9839CE-6263-47FA-8BA5-4F623AF55E65}" type="presOf" srcId="{B904010B-8CF8-456C-9BBD-057279E7E88A}" destId="{77011AD6-7A1D-4C85-9A55-DCCFFF064D0E}" srcOrd="0" destOrd="0" presId="urn:microsoft.com/office/officeart/2005/8/layout/process4"/>
    <dgm:cxn modelId="{D487C09A-AC0A-496D-821F-E1E8CE6DF156}" srcId="{35580D84-A068-4B1F-8C55-21DFB7AB43F5}" destId="{7327356F-F429-4B6D-9EC5-165F8B197A2A}" srcOrd="3" destOrd="0" parTransId="{37C01D85-EF80-4F08-AB54-2CB96CC01544}" sibTransId="{038F3EDF-0037-4706-BD11-0D962CBCD415}"/>
    <dgm:cxn modelId="{3FB9D624-730C-4433-AF9A-BC6E73781D67}" type="presOf" srcId="{7327356F-F429-4B6D-9EC5-165F8B197A2A}" destId="{682E9CFE-CEA0-4A24-8A94-0DA84CADB3D8}" srcOrd="1" destOrd="0" presId="urn:microsoft.com/office/officeart/2005/8/layout/process4"/>
    <dgm:cxn modelId="{71AE0253-5706-4AA6-85CD-D7DC47EA715B}" srcId="{35580D84-A068-4B1F-8C55-21DFB7AB43F5}" destId="{B03A384C-9109-4102-AE42-058316887897}" srcOrd="1" destOrd="0" parTransId="{B451E20C-70E9-454A-A84F-091A49552A9C}" sibTransId="{836D290A-0F65-4985-AFC8-8827705DC130}"/>
    <dgm:cxn modelId="{8D324DF0-FE61-4B69-8089-96363F08752F}" type="presOf" srcId="{1448B491-B151-41C0-AFB8-1A996A3171FC}" destId="{F5877957-7F08-448A-A652-F60D67E4EC42}" srcOrd="0" destOrd="0" presId="urn:microsoft.com/office/officeart/2005/8/layout/process4"/>
    <dgm:cxn modelId="{02FE16B9-C39C-4371-8423-948F74B7E928}" type="presOf" srcId="{17BF9520-7204-4F22-AD59-95537811E575}" destId="{070D81BA-17A2-42E5-B4FB-180E16125618}" srcOrd="0" destOrd="0" presId="urn:microsoft.com/office/officeart/2005/8/layout/process4"/>
    <dgm:cxn modelId="{0C511640-88A1-4AE4-984B-4F10391AEC47}" type="presOf" srcId="{0E07E231-B34E-4112-AA5C-E8F7D4838341}" destId="{B6323CEE-D690-4C45-B7AF-F727702895F1}" srcOrd="0" destOrd="0" presId="urn:microsoft.com/office/officeart/2005/8/layout/process4"/>
    <dgm:cxn modelId="{E73A9840-A85D-4BFF-8D47-5DBBB05E616D}" srcId="{B03A384C-9109-4102-AE42-058316887897}" destId="{07F64718-474A-442D-AF98-8EC3EEED164A}" srcOrd="1" destOrd="0" parTransId="{C38609D5-4313-41EF-A50C-F96FD5495DC8}" sibTransId="{D3E473F0-9869-46FF-8E23-9CF1E3833A50}"/>
    <dgm:cxn modelId="{822E4CF7-B685-46AF-AA12-395054445FBB}" type="presOf" srcId="{AC2CD4AC-6B4A-4F7C-B791-A2758F53D540}" destId="{9041D41C-3B48-4AEF-B14D-37FCDD80045D}" srcOrd="0" destOrd="0" presId="urn:microsoft.com/office/officeart/2005/8/layout/process4"/>
    <dgm:cxn modelId="{961D880F-B26E-4258-BD99-2457418E86DF}" type="presOf" srcId="{7327356F-F429-4B6D-9EC5-165F8B197A2A}" destId="{46D6D432-49A2-4823-8420-E699C3DA1A49}" srcOrd="0" destOrd="0" presId="urn:microsoft.com/office/officeart/2005/8/layout/process4"/>
    <dgm:cxn modelId="{2C7BB0C2-960F-408C-9C73-8A4FD59B6B8A}" type="presOf" srcId="{8F65B66A-1593-464C-8C9B-1A44FCF686B2}" destId="{6A072B7A-E6AA-49ED-9E74-46B58437C2F0}" srcOrd="0" destOrd="0" presId="urn:microsoft.com/office/officeart/2005/8/layout/process4"/>
    <dgm:cxn modelId="{A8A21222-0A45-40E2-8F25-7CEB28D23546}" type="presParOf" srcId="{1449C4D1-FA09-4213-833E-E7B707936A5E}" destId="{FC16E642-D2E1-4351-A8DC-D2473AF217B9}" srcOrd="0" destOrd="0" presId="urn:microsoft.com/office/officeart/2005/8/layout/process4"/>
    <dgm:cxn modelId="{91F1D6E2-1CB0-46E1-BEE5-C1736098B112}" type="presParOf" srcId="{FC16E642-D2E1-4351-A8DC-D2473AF217B9}" destId="{69E37E93-3B3B-41B4-B894-756C26009BEA}" srcOrd="0" destOrd="0" presId="urn:microsoft.com/office/officeart/2005/8/layout/process4"/>
    <dgm:cxn modelId="{49E138E3-9346-4628-BB79-E8A2D6AB0548}" type="presParOf" srcId="{1449C4D1-FA09-4213-833E-E7B707936A5E}" destId="{818C3990-9803-42A3-A1BB-32C22936F3C5}" srcOrd="1" destOrd="0" presId="urn:microsoft.com/office/officeart/2005/8/layout/process4"/>
    <dgm:cxn modelId="{6C829BA4-AD3C-4161-A2DE-264A890FFC6E}" type="presParOf" srcId="{1449C4D1-FA09-4213-833E-E7B707936A5E}" destId="{5F8883CA-F80A-4F5C-AEF6-18912AB15810}" srcOrd="2" destOrd="0" presId="urn:microsoft.com/office/officeart/2005/8/layout/process4"/>
    <dgm:cxn modelId="{D249BF69-4FBF-4756-B080-2E6B7F12BF6B}" type="presParOf" srcId="{5F8883CA-F80A-4F5C-AEF6-18912AB15810}" destId="{46D6D432-49A2-4823-8420-E699C3DA1A49}" srcOrd="0" destOrd="0" presId="urn:microsoft.com/office/officeart/2005/8/layout/process4"/>
    <dgm:cxn modelId="{686BAB0F-037A-4ACF-AD3D-BC131BB01291}" type="presParOf" srcId="{5F8883CA-F80A-4F5C-AEF6-18912AB15810}" destId="{682E9CFE-CEA0-4A24-8A94-0DA84CADB3D8}" srcOrd="1" destOrd="0" presId="urn:microsoft.com/office/officeart/2005/8/layout/process4"/>
    <dgm:cxn modelId="{709439A3-1E0B-44C1-98E6-DCB31EFCEB2C}" type="presParOf" srcId="{5F8883CA-F80A-4F5C-AEF6-18912AB15810}" destId="{74DE164D-F797-4DCF-A95A-0A19F6B0B958}" srcOrd="2" destOrd="0" presId="urn:microsoft.com/office/officeart/2005/8/layout/process4"/>
    <dgm:cxn modelId="{4D011ADE-6B63-4F67-BE5B-32539EE3BE2F}" type="presParOf" srcId="{74DE164D-F797-4DCF-A95A-0A19F6B0B958}" destId="{F5877957-7F08-448A-A652-F60D67E4EC42}" srcOrd="0" destOrd="0" presId="urn:microsoft.com/office/officeart/2005/8/layout/process4"/>
    <dgm:cxn modelId="{68D796F1-10C1-4DF4-8ABF-701941D4F321}" type="presParOf" srcId="{74DE164D-F797-4DCF-A95A-0A19F6B0B958}" destId="{77011AD6-7A1D-4C85-9A55-DCCFFF064D0E}" srcOrd="1" destOrd="0" presId="urn:microsoft.com/office/officeart/2005/8/layout/process4"/>
    <dgm:cxn modelId="{540C2A34-2CB4-4675-89D0-1CBC3202CC52}" type="presParOf" srcId="{1449C4D1-FA09-4213-833E-E7B707936A5E}" destId="{FA27C24C-647C-46A0-A0CA-654E86BCB830}" srcOrd="3" destOrd="0" presId="urn:microsoft.com/office/officeart/2005/8/layout/process4"/>
    <dgm:cxn modelId="{5E95AF55-B2A6-4FBA-B54D-C40E0FFC7216}" type="presParOf" srcId="{1449C4D1-FA09-4213-833E-E7B707936A5E}" destId="{C0FEAE7D-B243-4270-ABD2-A9DCFDFA88E4}" srcOrd="4" destOrd="0" presId="urn:microsoft.com/office/officeart/2005/8/layout/process4"/>
    <dgm:cxn modelId="{005357CC-F7AC-4BF6-914A-C93CF64E9466}" type="presParOf" srcId="{C0FEAE7D-B243-4270-ABD2-A9DCFDFA88E4}" destId="{070D81BA-17A2-42E5-B4FB-180E16125618}" srcOrd="0" destOrd="0" presId="urn:microsoft.com/office/officeart/2005/8/layout/process4"/>
    <dgm:cxn modelId="{38C616B8-B7B2-4EE7-AE35-432BC0BC0689}" type="presParOf" srcId="{C0FEAE7D-B243-4270-ABD2-A9DCFDFA88E4}" destId="{5E7F22E0-8410-4DBF-B9F4-67E20B8741A8}" srcOrd="1" destOrd="0" presId="urn:microsoft.com/office/officeart/2005/8/layout/process4"/>
    <dgm:cxn modelId="{0912BCD0-8BC7-4F7C-9F68-DDAE6F45C693}" type="presParOf" srcId="{C0FEAE7D-B243-4270-ABD2-A9DCFDFA88E4}" destId="{E7018BCE-2579-4916-8D53-8E254103DBD6}" srcOrd="2" destOrd="0" presId="urn:microsoft.com/office/officeart/2005/8/layout/process4"/>
    <dgm:cxn modelId="{02347530-8DF3-4042-85B2-6CEE91D698E9}" type="presParOf" srcId="{E7018BCE-2579-4916-8D53-8E254103DBD6}" destId="{B6323CEE-D690-4C45-B7AF-F727702895F1}" srcOrd="0" destOrd="0" presId="urn:microsoft.com/office/officeart/2005/8/layout/process4"/>
    <dgm:cxn modelId="{F0973283-9405-4C49-9F7D-51FBB464ED63}" type="presParOf" srcId="{1449C4D1-FA09-4213-833E-E7B707936A5E}" destId="{4FC5AE82-DB00-41B4-9F1F-09C89705D383}" srcOrd="5" destOrd="0" presId="urn:microsoft.com/office/officeart/2005/8/layout/process4"/>
    <dgm:cxn modelId="{5F6E1270-E18B-4B31-BD58-36F7B5868107}" type="presParOf" srcId="{1449C4D1-FA09-4213-833E-E7B707936A5E}" destId="{F556FB77-B2FB-48FC-A432-CC057DA4718F}" srcOrd="6" destOrd="0" presId="urn:microsoft.com/office/officeart/2005/8/layout/process4"/>
    <dgm:cxn modelId="{DF9601B9-0386-4D27-A255-79E686DEC058}" type="presParOf" srcId="{F556FB77-B2FB-48FC-A432-CC057DA4718F}" destId="{7A4F892F-F489-42D0-972D-6560459155F0}" srcOrd="0" destOrd="0" presId="urn:microsoft.com/office/officeart/2005/8/layout/process4"/>
    <dgm:cxn modelId="{BB5D9FBC-61BD-4761-8941-168FDC499A80}" type="presParOf" srcId="{F556FB77-B2FB-48FC-A432-CC057DA4718F}" destId="{55BB07FC-F149-49C6-8BC6-6640F7BED035}" srcOrd="1" destOrd="0" presId="urn:microsoft.com/office/officeart/2005/8/layout/process4"/>
    <dgm:cxn modelId="{74AD5B4C-0255-4470-8113-6536FB1C4063}" type="presParOf" srcId="{F556FB77-B2FB-48FC-A432-CC057DA4718F}" destId="{D3E658EF-F15D-41A9-B8C8-954296A421FE}" srcOrd="2" destOrd="0" presId="urn:microsoft.com/office/officeart/2005/8/layout/process4"/>
    <dgm:cxn modelId="{AB0385B0-67B8-4BEC-A3FD-606579BBE005}" type="presParOf" srcId="{D3E658EF-F15D-41A9-B8C8-954296A421FE}" destId="{36A00F17-6B9D-4E8E-9167-D4577C459F22}" srcOrd="0" destOrd="0" presId="urn:microsoft.com/office/officeart/2005/8/layout/process4"/>
    <dgm:cxn modelId="{E5E5650A-B773-4A19-BBCD-908A1CBF78A4}" type="presParOf" srcId="{D3E658EF-F15D-41A9-B8C8-954296A421FE}" destId="{C97CCF19-8C78-4A2F-AC49-E3B3853CDA04}" srcOrd="1" destOrd="0" presId="urn:microsoft.com/office/officeart/2005/8/layout/process4"/>
    <dgm:cxn modelId="{E54E7FE0-BBD1-4A28-AB72-A7BA30AE7E01}" type="presParOf" srcId="{1449C4D1-FA09-4213-833E-E7B707936A5E}" destId="{1C8B13FD-22CF-4FD6-89BD-40C1EA4E7D63}" srcOrd="7" destOrd="0" presId="urn:microsoft.com/office/officeart/2005/8/layout/process4"/>
    <dgm:cxn modelId="{D572C1FE-F29C-411A-B9EF-535C1FA7D64B}" type="presParOf" srcId="{1449C4D1-FA09-4213-833E-E7B707936A5E}" destId="{E1FF200F-C3AD-43F4-A709-874013082637}" srcOrd="8" destOrd="0" presId="urn:microsoft.com/office/officeart/2005/8/layout/process4"/>
    <dgm:cxn modelId="{12D46972-AF6D-4802-A122-608D49B48BAB}" type="presParOf" srcId="{E1FF200F-C3AD-43F4-A709-874013082637}" destId="{6A072B7A-E6AA-49ED-9E74-46B58437C2F0}" srcOrd="0" destOrd="0" presId="urn:microsoft.com/office/officeart/2005/8/layout/process4"/>
    <dgm:cxn modelId="{EF050FFE-57DD-4B78-A1D5-D3B4F440B821}" type="presParOf" srcId="{E1FF200F-C3AD-43F4-A709-874013082637}" destId="{30152D7B-7834-4E1A-A0C1-FB6894A0E535}" srcOrd="1" destOrd="0" presId="urn:microsoft.com/office/officeart/2005/8/layout/process4"/>
    <dgm:cxn modelId="{054A4744-A929-4D43-AC6E-B322B68EE4E4}" type="presParOf" srcId="{E1FF200F-C3AD-43F4-A709-874013082637}" destId="{32FF7D47-00FB-4E36-9595-621C95C31750}" srcOrd="2" destOrd="0" presId="urn:microsoft.com/office/officeart/2005/8/layout/process4"/>
    <dgm:cxn modelId="{6F47A9E7-A05D-49A3-A5DB-C40CE81EE5C2}" type="presParOf" srcId="{32FF7D47-00FB-4E36-9595-621C95C31750}" destId="{9041D41C-3B48-4AEF-B14D-37FCDD80045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E37E93-3B3B-41B4-B894-756C26009BEA}">
      <dsp:nvSpPr>
        <dsp:cNvPr id="0" name=""/>
        <dsp:cNvSpPr/>
      </dsp:nvSpPr>
      <dsp:spPr>
        <a:xfrm>
          <a:off x="0" y="4513299"/>
          <a:ext cx="9812977" cy="32766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5 этап: оценка результативности функционирования кластера</a:t>
          </a:r>
        </a:p>
      </dsp:txBody>
      <dsp:txXfrm>
        <a:off x="0" y="4513299"/>
        <a:ext cx="9812977" cy="327668"/>
      </dsp:txXfrm>
    </dsp:sp>
    <dsp:sp modelId="{682E9CFE-CEA0-4A24-8A94-0DA84CADB3D8}">
      <dsp:nvSpPr>
        <dsp:cNvPr id="0" name=""/>
        <dsp:cNvSpPr/>
      </dsp:nvSpPr>
      <dsp:spPr>
        <a:xfrm rot="10800000">
          <a:off x="0" y="3253591"/>
          <a:ext cx="9812977" cy="1270384"/>
        </a:xfrm>
        <a:prstGeom prst="upArrowCallout">
          <a:avLst/>
        </a:prstGeom>
        <a:solidFill>
          <a:schemeClr val="accent1">
            <a:shade val="80000"/>
            <a:hueOff val="76561"/>
            <a:satOff val="-1098"/>
            <a:lumOff val="640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4 этап: методическое  обеспечение эффективного функционирования кластера</a:t>
          </a:r>
        </a:p>
      </dsp:txBody>
      <dsp:txXfrm rot="-10800000">
        <a:off x="0" y="3253591"/>
        <a:ext cx="9812977" cy="445904"/>
      </dsp:txXfrm>
    </dsp:sp>
    <dsp:sp modelId="{F5877957-7F08-448A-A652-F60D67E4EC42}">
      <dsp:nvSpPr>
        <dsp:cNvPr id="0" name=""/>
        <dsp:cNvSpPr/>
      </dsp:nvSpPr>
      <dsp:spPr>
        <a:xfrm>
          <a:off x="674" y="3648163"/>
          <a:ext cx="5491050" cy="48233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>
              <a:latin typeface="Times New Roman" pitchFamily="18" charset="0"/>
              <a:cs typeface="Times New Roman" pitchFamily="18" charset="0"/>
            </a:rPr>
            <a:t>организационное, методическое, информационное обеспечение кластера</a:t>
          </a:r>
        </a:p>
      </dsp:txBody>
      <dsp:txXfrm>
        <a:off x="674" y="3648163"/>
        <a:ext cx="5491050" cy="482335"/>
      </dsp:txXfrm>
    </dsp:sp>
    <dsp:sp modelId="{77011AD6-7A1D-4C85-9A55-DCCFFF064D0E}">
      <dsp:nvSpPr>
        <dsp:cNvPr id="0" name=""/>
        <dsp:cNvSpPr/>
      </dsp:nvSpPr>
      <dsp:spPr>
        <a:xfrm>
          <a:off x="5491724" y="3648163"/>
          <a:ext cx="4320578" cy="48233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>
              <a:latin typeface="Times New Roman" pitchFamily="18" charset="0"/>
              <a:cs typeface="Times New Roman" pitchFamily="18" charset="0"/>
            </a:rPr>
            <a:t>разработка механизма функционирования кластера</a:t>
          </a:r>
        </a:p>
      </dsp:txBody>
      <dsp:txXfrm>
        <a:off x="5491724" y="3648163"/>
        <a:ext cx="4320578" cy="482335"/>
      </dsp:txXfrm>
    </dsp:sp>
    <dsp:sp modelId="{5E7F22E0-8410-4DBF-B9F4-67E20B8741A8}">
      <dsp:nvSpPr>
        <dsp:cNvPr id="0" name=""/>
        <dsp:cNvSpPr/>
      </dsp:nvSpPr>
      <dsp:spPr>
        <a:xfrm rot="10800000">
          <a:off x="0" y="2169618"/>
          <a:ext cx="9812977" cy="1094649"/>
        </a:xfrm>
        <a:prstGeom prst="upArrowCallout">
          <a:avLst/>
        </a:prstGeom>
        <a:solidFill>
          <a:schemeClr val="accent1">
            <a:shade val="80000"/>
            <a:hueOff val="153123"/>
            <a:satOff val="-2196"/>
            <a:lumOff val="1280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3 этап: структурирование кластера</a:t>
          </a:r>
        </a:p>
      </dsp:txBody>
      <dsp:txXfrm rot="-10800000">
        <a:off x="0" y="2169618"/>
        <a:ext cx="9812977" cy="384221"/>
      </dsp:txXfrm>
    </dsp:sp>
    <dsp:sp modelId="{B6323CEE-D690-4C45-B7AF-F727702895F1}">
      <dsp:nvSpPr>
        <dsp:cNvPr id="0" name=""/>
        <dsp:cNvSpPr/>
      </dsp:nvSpPr>
      <dsp:spPr>
        <a:xfrm>
          <a:off x="0" y="2553840"/>
          <a:ext cx="9812977" cy="327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установление вертикальных и горизонтальных связей в кластере</a:t>
          </a:r>
        </a:p>
      </dsp:txBody>
      <dsp:txXfrm>
        <a:off x="0" y="2553840"/>
        <a:ext cx="9812977" cy="327300"/>
      </dsp:txXfrm>
    </dsp:sp>
    <dsp:sp modelId="{55BB07FC-F149-49C6-8BC6-6640F7BED035}">
      <dsp:nvSpPr>
        <dsp:cNvPr id="0" name=""/>
        <dsp:cNvSpPr/>
      </dsp:nvSpPr>
      <dsp:spPr>
        <a:xfrm rot="10800000">
          <a:off x="0" y="1085644"/>
          <a:ext cx="9812977" cy="1094649"/>
        </a:xfrm>
        <a:prstGeom prst="upArrowCallout">
          <a:avLst/>
        </a:prstGeom>
        <a:solidFill>
          <a:schemeClr val="accent1">
            <a:shade val="80000"/>
            <a:hueOff val="229684"/>
            <a:satOff val="-3294"/>
            <a:lumOff val="1921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2 этап: анализ и оценка условий создания кластера (кластеризация)</a:t>
          </a:r>
        </a:p>
      </dsp:txBody>
      <dsp:txXfrm rot="-10800000">
        <a:off x="0" y="1085644"/>
        <a:ext cx="9812977" cy="384221"/>
      </dsp:txXfrm>
    </dsp:sp>
    <dsp:sp modelId="{36A00F17-6B9D-4E8E-9167-D4577C459F22}">
      <dsp:nvSpPr>
        <dsp:cNvPr id="0" name=""/>
        <dsp:cNvSpPr/>
      </dsp:nvSpPr>
      <dsp:spPr>
        <a:xfrm>
          <a:off x="0" y="1469866"/>
          <a:ext cx="4906488" cy="327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оценка потенциала кластера</a:t>
          </a:r>
        </a:p>
      </dsp:txBody>
      <dsp:txXfrm>
        <a:off x="0" y="1469866"/>
        <a:ext cx="4906488" cy="327300"/>
      </dsp:txXfrm>
    </dsp:sp>
    <dsp:sp modelId="{C97CCF19-8C78-4A2F-AC49-E3B3853CDA04}">
      <dsp:nvSpPr>
        <dsp:cNvPr id="0" name=""/>
        <dsp:cNvSpPr/>
      </dsp:nvSpPr>
      <dsp:spPr>
        <a:xfrm>
          <a:off x="4906488" y="1469866"/>
          <a:ext cx="4906488" cy="327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>
              <a:latin typeface="Times New Roman" pitchFamily="18" charset="0"/>
              <a:cs typeface="Times New Roman" pitchFamily="18" charset="0"/>
            </a:rPr>
            <a:t>выявление базовых школ</a:t>
          </a:r>
        </a:p>
      </dsp:txBody>
      <dsp:txXfrm>
        <a:off x="4906488" y="1469866"/>
        <a:ext cx="4906488" cy="327300"/>
      </dsp:txXfrm>
    </dsp:sp>
    <dsp:sp modelId="{30152D7B-7834-4E1A-A0C1-FB6894A0E535}">
      <dsp:nvSpPr>
        <dsp:cNvPr id="0" name=""/>
        <dsp:cNvSpPr/>
      </dsp:nvSpPr>
      <dsp:spPr>
        <a:xfrm rot="10800000">
          <a:off x="0" y="0"/>
          <a:ext cx="9812977" cy="1094649"/>
        </a:xfrm>
        <a:prstGeom prst="upArrowCallou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 этап: идентификация школ</a:t>
          </a:r>
        </a:p>
      </dsp:txBody>
      <dsp:txXfrm rot="-10800000">
        <a:off x="0" y="0"/>
        <a:ext cx="9812977" cy="384221"/>
      </dsp:txXfrm>
    </dsp:sp>
    <dsp:sp modelId="{9041D41C-3B48-4AEF-B14D-37FCDD80045D}">
      <dsp:nvSpPr>
        <dsp:cNvPr id="0" name=""/>
        <dsp:cNvSpPr/>
      </dsp:nvSpPr>
      <dsp:spPr>
        <a:xfrm>
          <a:off x="0" y="385893"/>
          <a:ext cx="9812977" cy="3273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сбор информации</a:t>
          </a:r>
          <a:endParaRPr lang="ru-RU" sz="2000" b="0" kern="1200">
            <a:latin typeface="Times New Roman" pitchFamily="18" charset="0"/>
            <a:cs typeface="Times New Roman" pitchFamily="18" charset="0"/>
          </a:endParaRPr>
        </a:p>
      </dsp:txBody>
      <dsp:txXfrm>
        <a:off x="0" y="385893"/>
        <a:ext cx="9812977" cy="327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664A98-F84E-4FBA-AFA4-3CD297A77C7D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203E8-8C67-4AA0-80DC-EA10805DB8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0128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3651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1268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3215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1545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48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5885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751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93442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822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3052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81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74687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912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5320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4600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03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2599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1458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53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0263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8049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2659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0A928-87AE-43E7-9443-007E04C5FF71}" type="datetimeFigureOut">
              <a:rPr lang="ru-RU" smtClean="0"/>
              <a:pPr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65C03-A223-44AB-90FF-8F58CC4DF5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2855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9AD51-2ECA-4E84-8881-4AA600E983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BD5C3-36EF-46AF-84B0-36BD93F599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303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8783" y="2366416"/>
            <a:ext cx="10509663" cy="2705660"/>
          </a:xfrm>
          <a:ln w="88900">
            <a:solidFill>
              <a:srgbClr val="92D050"/>
            </a:solidFill>
          </a:ln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Кластерный подход в управлении развитием школ с низкими результатами обучения и работающих в сложных социальных условиях как способ повышения качества образования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24496" y="5429264"/>
            <a:ext cx="4757726" cy="85247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Павловский район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год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597016" y="281782"/>
            <a:ext cx="1876412" cy="1947866"/>
            <a:chOff x="7289" y="1016"/>
            <a:chExt cx="2588" cy="270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24871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1802" y="665492"/>
            <a:ext cx="9698182" cy="932729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реализации: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20568271"/>
              </p:ext>
            </p:extLst>
          </p:nvPr>
        </p:nvGraphicFramePr>
        <p:xfrm>
          <a:off x="1629355" y="1805049"/>
          <a:ext cx="9770957" cy="42632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28725"/>
                <a:gridCol w="6342232"/>
              </a:tblGrid>
              <a:tr h="42892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этап: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Аналитический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2892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ежегодно, июнь-июль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0269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деятельности кластера, корректировка методических процессов в кластерной среде и  повышения качества принимаемых решений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0269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Полученный результат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критериев для промежуточной оценки кластера. Подборка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КИМов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оценочных процедур.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53" y="274638"/>
            <a:ext cx="1402202" cy="143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394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9126" y="609600"/>
            <a:ext cx="9213273" cy="808038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реализации: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08151998"/>
              </p:ext>
            </p:extLst>
          </p:nvPr>
        </p:nvGraphicFramePr>
        <p:xfrm>
          <a:off x="1935678" y="1840674"/>
          <a:ext cx="9500259" cy="42276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33734"/>
                <a:gridCol w="6166525"/>
              </a:tblGrid>
              <a:tr h="69486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этап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Обобщающий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9486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год, июнь-июль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486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эффективности работы кластера.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4302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Конечный результат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критериев для итоговой оценки кластера. Повышение качества образовательных результатов.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53" y="274638"/>
            <a:ext cx="1402202" cy="143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34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523521" y="97461"/>
            <a:ext cx="9144964" cy="783894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Программы: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461"/>
            <a:ext cx="1402202" cy="14326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24395" y="1530145"/>
            <a:ext cx="11032176" cy="4658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наличие разработанной и апробированной модели управления качеством образования в муниципалитете на основе кластерного подхода;</a:t>
            </a:r>
          </a:p>
          <a:p>
            <a:pPr marL="457200"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наличие объективных критериев оценки деятельности школ, определяющих проблемы конкретного учреждения;</a:t>
            </a:r>
          </a:p>
          <a:p>
            <a:pPr marL="457200"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наличие разработанных нормативных, методических, измерительных материалов, способствующих адресной помощи школам, взаимодействию образовательных организаций, распространению опыта работы успешных школ и педагогов;</a:t>
            </a:r>
          </a:p>
          <a:p>
            <a:pPr marL="457200"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установление эффективных профессиональных связей между образовательными организациями для обмена опытом работы.</a:t>
            </a:r>
          </a:p>
          <a:p>
            <a:pPr marL="457200"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788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523521" y="97461"/>
            <a:ext cx="9144964" cy="783894"/>
          </a:xfrm>
        </p:spPr>
        <p:txBody>
          <a:bodyPr>
            <a:normAutofit/>
          </a:bodyPr>
          <a:lstStyle/>
          <a:p>
            <a:pPr lvl="0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Проектируемые </a:t>
            </a: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20" y="39424"/>
            <a:ext cx="1402202" cy="14326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68779" y="1476384"/>
            <a:ext cx="10699667" cy="514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создание муниципальной модели поддержки школ с низкими результатами обучения и школ, функционирующих в неблагоприятных социальных условиях, на основе кластерного подхода;</a:t>
            </a:r>
            <a:endParaRPr lang="ru-RU" sz="20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разработка эффективных механизмов управления качеством образовательных результатов в школах с проблемами обучения; </a:t>
            </a:r>
          </a:p>
          <a:p>
            <a:pPr algn="just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формирование муниципальной нормативно-правовой, информационно-методической базы, обеспечивающей эффективное межшкольное партнерство и сетевое взаимодействие школ с разным уровнем качества результатов обучения;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организация эффективной  методической поддержки школ с низкими результатами обучения и школ, функционирующих в неблагоприятных социальных условиях, в условиях реализации кластерного подхода;</a:t>
            </a:r>
            <a:endParaRPr lang="ru-RU" sz="20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повышение качества предоставляемых образовательных услуг и качества результата в муниципальном образовании за счет создания кластерной среды и перевода школ, показывающих низкие образовательные результаты, и школ, работающих в сложных социальных условиях, в эффективный режим функционирования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2620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b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итогам 2015-2016 учебного года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приказа министерства образования, науки и молодёжной политики Краснодарского края от 26.09.2016 года № 4537 «Об утверждении плана мероприятий по поддержке муниципальных образований и общеобразовательных организаций со стабильно низкими образовательными результатами в Краснодарском крае на 2016-2019 годы» определены муниципальные образования и общеобразовательные организации, нуждающиеся в мерах поддержки. В перечень таких муниципальных образований попал Павловский район по следующим показателям: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территория, в которой ОО входят в 10% отстающих по результатам обязательных экзаменов в течение 2014-2016 годов;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территория, в ОО которой низкий процент выпускников, получивших по 3 предметам выше 160 баллов;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территория, в которой более  40 % школ в числе худших по результатам ЕГЭ (предметы по выбору);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территория, в которой низкий процент педагогических работников аттестованных в 2015-2016 учебном году.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" y="72269"/>
            <a:ext cx="1524000" cy="154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301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3890" y="274638"/>
            <a:ext cx="10238509" cy="1041544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внедрения: </a:t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5044" y="1898073"/>
            <a:ext cx="10092046" cy="422809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Повышение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образования в школах с низкими результатами обучения и функционирующих в сложных социальных условиях на основе кластерного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подхода.</a:t>
            </a:r>
          </a:p>
          <a:p>
            <a:pPr marL="0" indent="0" algn="just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274638"/>
            <a:ext cx="1524000" cy="154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203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9937"/>
            <a:ext cx="10972800" cy="1143000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24636239"/>
              </p:ext>
            </p:extLst>
          </p:nvPr>
        </p:nvGraphicFramePr>
        <p:xfrm>
          <a:off x="1305451" y="709172"/>
          <a:ext cx="10818420" cy="6126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18420"/>
              </a:tblGrid>
              <a:tr h="58010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создание модели повышения качества образования в муниципальной системе образования, построенной на основе кластерного подхода: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использование кластерного подхода в оценке деятельности школ (анализ особенностей социума, системы управления, системы преподавания, организационной культуры учреждения);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формирование образовательных кластеров;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вовлечение успешных школ в процесс обмена опытом через различные формы поддержки профессионального развития руководящих и педагогических  кадров  школ с низкими результатами обучения и функционирующих в сложных социальных условиях;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разработка и внедрение эффективных механизмов управления и методической поддержки школ с низкими результатами обучения и функционирующих в сложных социальных условиях на основе кластерного взаимодействия учреждений муниципалитета;</a:t>
                      </a:r>
                    </a:p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3) распространение лучших практик успешных учреждений в школах, имеющих низкие образовательные результаты и работающих в сложных социальных условиях;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повышение качества кадрового потенциала руководящих и педагогических кадров школ с низкими результатами обучения и функционирующих в сложных социальных условиях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5) разработка нормативных документов и методических материалов при организации образовательных кластеров.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833"/>
            <a:ext cx="1407547" cy="142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669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и 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методологические</a:t>
            </a:r>
            <a:b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программы </a:t>
            </a: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805049"/>
            <a:ext cx="10972800" cy="4321115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«кластер»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заимствован из английского языка. Согласно определению, кластер (англ.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cluster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скопление) – объединение нескольких однородных элементов, которое может рассматриваться как самостоятельная единица, обладающая определёнными свойствами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None/>
            </a:pP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90" y="274638"/>
            <a:ext cx="1402202" cy="143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846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6322" y="274638"/>
            <a:ext cx="8946078" cy="1143000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функционирование кластера</a:t>
            </a:r>
            <a:b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41" y="274638"/>
            <a:ext cx="1402202" cy="1432684"/>
          </a:xfrm>
          <a:prstGeom prst="rect">
            <a:avLst/>
          </a:prstGeom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2825351" y="6721433"/>
            <a:ext cx="4867203" cy="259047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8767948" y="-684725"/>
            <a:ext cx="10144939" cy="27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909576056"/>
              </p:ext>
            </p:extLst>
          </p:nvPr>
        </p:nvGraphicFramePr>
        <p:xfrm>
          <a:off x="1769423" y="1546285"/>
          <a:ext cx="9812977" cy="4842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8767948" y="3068125"/>
            <a:ext cx="10144939" cy="27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961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274638"/>
            <a:ext cx="8839200" cy="1143000"/>
          </a:xfrm>
        </p:spPr>
        <p:txBody>
          <a:bodyPr>
            <a:noAutofit/>
          </a:bodyPr>
          <a:lstStyle/>
          <a:p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школ с проблемами в обучении </a:t>
            </a:r>
            <a:b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кластерного анализа результатов</a:t>
            </a:r>
            <a:b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5070" y="1835517"/>
            <a:ext cx="9369631" cy="4904509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90" y="167517"/>
            <a:ext cx="1402202" cy="14326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11089" y="2542770"/>
            <a:ext cx="3277591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школы с проблемами</a:t>
            </a:r>
            <a:endParaRPr lang="ru-RU" sz="2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в обучении</a:t>
            </a:r>
            <a:endParaRPr lang="ru-RU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3771" y="2052184"/>
            <a:ext cx="1515158" cy="490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кластер 1</a:t>
            </a:r>
            <a:endParaRPr lang="ru-RU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3771" y="3484566"/>
            <a:ext cx="1781299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кластер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кластер 3</a:t>
            </a:r>
            <a:endParaRPr lang="ru-RU" sz="2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878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реализации: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7" y="107157"/>
            <a:ext cx="1407547" cy="1429471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58669096"/>
              </p:ext>
            </p:extLst>
          </p:nvPr>
        </p:nvGraphicFramePr>
        <p:xfrm>
          <a:off x="1710047" y="1662545"/>
          <a:ext cx="8882743" cy="4944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17041"/>
                <a:gridCol w="5765702"/>
              </a:tblGrid>
              <a:tr h="39123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этап: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Подготовительный </a:t>
                      </a:r>
                    </a:p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9123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ежегодно, август-сентябрь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6481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потенциала кластера и разработка программ адресной поддержки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9097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Полученный результат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разработка инструментария для оценки школ и проведения входного мониторинга;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46101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определение перечня факторов, влияющих на низкие результаты школ;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46101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создание нормативно-правовой базы для организации взаимодействия учреждений.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1530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3672" y="274637"/>
            <a:ext cx="9878728" cy="1678853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реализации: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27562964"/>
              </p:ext>
            </p:extLst>
          </p:nvPr>
        </p:nvGraphicFramePr>
        <p:xfrm>
          <a:off x="1520042" y="1852552"/>
          <a:ext cx="10062357" cy="4168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30979"/>
                <a:gridCol w="6531378"/>
              </a:tblGrid>
              <a:tr h="410849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этап: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10849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ежегодно, сентябрь-май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2320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координация деятельности кластера и активизация методической поддержки внутри кластера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2333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Полученный результат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46101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методических материалов: сценариев практико-ориентированных методических семинаров, материалов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тьюторов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педагогов, имеющих высокие результаты обучения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25" y="274638"/>
            <a:ext cx="1407547" cy="1429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172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693</Words>
  <Application>Microsoft Office PowerPoint</Application>
  <PresentationFormat>Произвольный</PresentationFormat>
  <Paragraphs>101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1_Тема Office</vt:lpstr>
      <vt:lpstr>Кластерный подход в управлении развитием школ с низкими результатами обучения и работающих в сложных социальных условиях как способ повышения качества образования</vt:lpstr>
      <vt:lpstr>Актуальность: </vt:lpstr>
      <vt:lpstr>Цель внедрения:  </vt:lpstr>
      <vt:lpstr>Задачи:  </vt:lpstr>
      <vt:lpstr>Теоретические и методологические  основания программы </vt:lpstr>
      <vt:lpstr> Формирование и функционирование кластера </vt:lpstr>
      <vt:lpstr>Определение школ с проблемами в обучении  на основе кластерного анализа результатов </vt:lpstr>
      <vt:lpstr>Этапы реализации:</vt:lpstr>
      <vt:lpstr>Этапы реализации: </vt:lpstr>
      <vt:lpstr>Этапы реализации: </vt:lpstr>
      <vt:lpstr>Этапы реализации: </vt:lpstr>
      <vt:lpstr> Критерии Программы: </vt:lpstr>
      <vt:lpstr>Проектируемые результаты: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«Проектирование маршрута профессионального саморазвития»</dc:title>
  <dc:creator>Admin</dc:creator>
  <cp:lastModifiedBy>1</cp:lastModifiedBy>
  <cp:revision>22</cp:revision>
  <dcterms:created xsi:type="dcterms:W3CDTF">2017-08-25T08:31:45Z</dcterms:created>
  <dcterms:modified xsi:type="dcterms:W3CDTF">2017-09-29T05:54:17Z</dcterms:modified>
</cp:coreProperties>
</file>