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57" r:id="rId5"/>
    <p:sldId id="262" r:id="rId6"/>
    <p:sldId id="271" r:id="rId7"/>
    <p:sldId id="261" r:id="rId8"/>
    <p:sldId id="272" r:id="rId9"/>
    <p:sldId id="264" r:id="rId10"/>
    <p:sldId id="273" r:id="rId11"/>
    <p:sldId id="265" r:id="rId12"/>
    <p:sldId id="274" r:id="rId13"/>
    <p:sldId id="267" r:id="rId14"/>
    <p:sldId id="268" r:id="rId15"/>
    <p:sldId id="275" r:id="rId16"/>
    <p:sldId id="276" r:id="rId17"/>
    <p:sldId id="277" r:id="rId18"/>
    <p:sldId id="278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9ABDB4-B5C1-4502-B84D-9B4A7F7D67FF}" type="doc">
      <dgm:prSet loTypeId="urn:microsoft.com/office/officeart/2005/8/layout/gear1" loCatId="process" qsTypeId="urn:microsoft.com/office/officeart/2005/8/quickstyle/simple1" qsCatId="simple" csTypeId="urn:microsoft.com/office/officeart/2005/8/colors/colorful5" csCatId="colorful" phldr="1"/>
      <dgm:spPr/>
    </dgm:pt>
    <dgm:pt modelId="{5DF04A72-2BA6-4BF8-9174-95EA7E4517A7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Совершенствование 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внутришкольной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системы управления качеством  образования на основе </a:t>
          </a:r>
          <a:r>
            <a:rPr lang="ru-RU" sz="20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деятельностно-компетентностного</a:t>
          </a:r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подхода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4C08207-85B2-48C1-AE82-26D1B278BFCB}" type="parTrans" cxnId="{EA7DCF23-FC39-4AEC-9523-4F955C03EE9E}">
      <dgm:prSet/>
      <dgm:spPr/>
      <dgm:t>
        <a:bodyPr/>
        <a:lstStyle/>
        <a:p>
          <a:endParaRPr lang="ru-RU"/>
        </a:p>
      </dgm:t>
    </dgm:pt>
    <dgm:pt modelId="{828A1F42-EE75-4ADE-9F7A-6FA6751B6C39}" type="sibTrans" cxnId="{EA7DCF23-FC39-4AEC-9523-4F955C03EE9E}">
      <dgm:prSet/>
      <dgm:spPr/>
      <dgm:t>
        <a:bodyPr/>
        <a:lstStyle/>
        <a:p>
          <a:endParaRPr lang="ru-RU"/>
        </a:p>
      </dgm:t>
    </dgm:pt>
    <dgm:pt modelId="{E1F385A9-4B01-4E0F-817B-C36B691AD28F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Повышение уровня коррекционной работы в ОО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A5C7CC7-6776-4B2E-8D1A-B53CB15858F9}" type="parTrans" cxnId="{480E9C88-AF6A-43BF-B6FA-7220864D2CA3}">
      <dgm:prSet/>
      <dgm:spPr/>
      <dgm:t>
        <a:bodyPr/>
        <a:lstStyle/>
        <a:p>
          <a:endParaRPr lang="ru-RU"/>
        </a:p>
      </dgm:t>
    </dgm:pt>
    <dgm:pt modelId="{7C25D461-B43B-47F8-BFCC-E5BDCD442D7D}" type="sibTrans" cxnId="{480E9C88-AF6A-43BF-B6FA-7220864D2CA3}">
      <dgm:prSet/>
      <dgm:spPr/>
      <dgm:t>
        <a:bodyPr/>
        <a:lstStyle/>
        <a:p>
          <a:endParaRPr lang="ru-RU"/>
        </a:p>
      </dgm:t>
    </dgm:pt>
    <dgm:pt modelId="{91098AC2-88F3-46FA-B7EF-E936766D3050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повышения уровня качества образования и образовательных результатов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CEA274-8347-43E5-9C02-887DB9CA26CB}" type="parTrans" cxnId="{62EAF59A-9F15-4928-8F89-A85EA5402FFB}">
      <dgm:prSet/>
      <dgm:spPr/>
      <dgm:t>
        <a:bodyPr/>
        <a:lstStyle/>
        <a:p>
          <a:endParaRPr lang="ru-RU"/>
        </a:p>
      </dgm:t>
    </dgm:pt>
    <dgm:pt modelId="{DEA09CB0-19ED-4B69-91BE-1F0606CF083C}" type="sibTrans" cxnId="{62EAF59A-9F15-4928-8F89-A85EA5402FFB}">
      <dgm:prSet/>
      <dgm:spPr/>
      <dgm:t>
        <a:bodyPr/>
        <a:lstStyle/>
        <a:p>
          <a:endParaRPr lang="ru-RU"/>
        </a:p>
      </dgm:t>
    </dgm:pt>
    <dgm:pt modelId="{550B34ED-C776-4BED-845C-50F3640A2C98}" type="pres">
      <dgm:prSet presAssocID="{AA9ABDB4-B5C1-4502-B84D-9B4A7F7D67F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0F526AE-E20E-4B20-957B-FEA006FAAFA3}" type="pres">
      <dgm:prSet presAssocID="{5DF04A72-2BA6-4BF8-9174-95EA7E4517A7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D706BB-D907-45CE-A301-B210375F88B7}" type="pres">
      <dgm:prSet presAssocID="{5DF04A72-2BA6-4BF8-9174-95EA7E4517A7}" presName="gear1srcNode" presStyleLbl="node1" presStyleIdx="0" presStyleCnt="3"/>
      <dgm:spPr/>
      <dgm:t>
        <a:bodyPr/>
        <a:lstStyle/>
        <a:p>
          <a:endParaRPr lang="ru-RU"/>
        </a:p>
      </dgm:t>
    </dgm:pt>
    <dgm:pt modelId="{08FF4326-55D3-49D1-9FEB-42584F7146A0}" type="pres">
      <dgm:prSet presAssocID="{5DF04A72-2BA6-4BF8-9174-95EA7E4517A7}" presName="gear1dstNode" presStyleLbl="node1" presStyleIdx="0" presStyleCnt="3"/>
      <dgm:spPr/>
      <dgm:t>
        <a:bodyPr/>
        <a:lstStyle/>
        <a:p>
          <a:endParaRPr lang="ru-RU"/>
        </a:p>
      </dgm:t>
    </dgm:pt>
    <dgm:pt modelId="{B69417B2-F5CE-492E-B4A7-DAABE2D0BC4D}" type="pres">
      <dgm:prSet presAssocID="{E1F385A9-4B01-4E0F-817B-C36B691AD28F}" presName="gear2" presStyleLbl="node1" presStyleIdx="1" presStyleCnt="3" custLinFactNeighborX="-3089" custLinFactNeighborY="4433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0767DB-D7B1-42D5-9541-975926EBE8DD}" type="pres">
      <dgm:prSet presAssocID="{E1F385A9-4B01-4E0F-817B-C36B691AD28F}" presName="gear2srcNode" presStyleLbl="node1" presStyleIdx="1" presStyleCnt="3"/>
      <dgm:spPr/>
      <dgm:t>
        <a:bodyPr/>
        <a:lstStyle/>
        <a:p>
          <a:endParaRPr lang="ru-RU"/>
        </a:p>
      </dgm:t>
    </dgm:pt>
    <dgm:pt modelId="{8A7F2FE0-5E36-47C8-88B7-D20D7D25D199}" type="pres">
      <dgm:prSet presAssocID="{E1F385A9-4B01-4E0F-817B-C36B691AD28F}" presName="gear2dstNode" presStyleLbl="node1" presStyleIdx="1" presStyleCnt="3"/>
      <dgm:spPr/>
      <dgm:t>
        <a:bodyPr/>
        <a:lstStyle/>
        <a:p>
          <a:endParaRPr lang="ru-RU"/>
        </a:p>
      </dgm:t>
    </dgm:pt>
    <dgm:pt modelId="{C8A46CA9-8F71-4331-9FC7-5BA0634A4029}" type="pres">
      <dgm:prSet presAssocID="{91098AC2-88F3-46FA-B7EF-E936766D3050}" presName="gear3" presStyleLbl="node1" presStyleIdx="2" presStyleCnt="3" custScaleX="126906" custScaleY="123954" custLinFactNeighborX="4016" custLinFactNeighborY="4640"/>
      <dgm:spPr/>
      <dgm:t>
        <a:bodyPr/>
        <a:lstStyle/>
        <a:p>
          <a:endParaRPr lang="ru-RU"/>
        </a:p>
      </dgm:t>
    </dgm:pt>
    <dgm:pt modelId="{E4B591B8-6120-4BC1-A2A1-BB49B6802D1E}" type="pres">
      <dgm:prSet presAssocID="{91098AC2-88F3-46FA-B7EF-E936766D3050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63232-708E-48B6-86A2-EF405B1E2197}" type="pres">
      <dgm:prSet presAssocID="{91098AC2-88F3-46FA-B7EF-E936766D3050}" presName="gear3srcNode" presStyleLbl="node1" presStyleIdx="2" presStyleCnt="3"/>
      <dgm:spPr/>
      <dgm:t>
        <a:bodyPr/>
        <a:lstStyle/>
        <a:p>
          <a:endParaRPr lang="ru-RU"/>
        </a:p>
      </dgm:t>
    </dgm:pt>
    <dgm:pt modelId="{256CC605-B3CE-4768-90AB-0DB9ACD99E18}" type="pres">
      <dgm:prSet presAssocID="{91098AC2-88F3-46FA-B7EF-E936766D3050}" presName="gear3dstNode" presStyleLbl="node1" presStyleIdx="2" presStyleCnt="3"/>
      <dgm:spPr/>
      <dgm:t>
        <a:bodyPr/>
        <a:lstStyle/>
        <a:p>
          <a:endParaRPr lang="ru-RU"/>
        </a:p>
      </dgm:t>
    </dgm:pt>
    <dgm:pt modelId="{246ED689-3CB4-4FC9-A76E-898717D79786}" type="pres">
      <dgm:prSet presAssocID="{828A1F42-EE75-4ADE-9F7A-6FA6751B6C39}" presName="connector1" presStyleLbl="sibTrans2D1" presStyleIdx="0" presStyleCnt="3" custScaleY="88859" custLinFactNeighborX="1283" custLinFactNeighborY="-7080"/>
      <dgm:spPr/>
      <dgm:t>
        <a:bodyPr/>
        <a:lstStyle/>
        <a:p>
          <a:endParaRPr lang="ru-RU"/>
        </a:p>
      </dgm:t>
    </dgm:pt>
    <dgm:pt modelId="{BD343728-4E22-4343-85BA-135C8F1459E1}" type="pres">
      <dgm:prSet presAssocID="{7C25D461-B43B-47F8-BFCC-E5BDCD442D7D}" presName="connector2" presStyleLbl="sibTrans2D1" presStyleIdx="1" presStyleCnt="3" custLinFactNeighborX="-5817" custLinFactNeighborY="42414"/>
      <dgm:spPr/>
      <dgm:t>
        <a:bodyPr/>
        <a:lstStyle/>
        <a:p>
          <a:endParaRPr lang="ru-RU"/>
        </a:p>
      </dgm:t>
    </dgm:pt>
    <dgm:pt modelId="{63B56D57-B29B-4826-8BB0-080F2FD0DB35}" type="pres">
      <dgm:prSet presAssocID="{DEA09CB0-19ED-4B69-91BE-1F0606CF083C}" presName="connector3" presStyleLbl="sibTrans2D1" presStyleIdx="2" presStyleCnt="3" custAng="20185598" custLinFactNeighborX="-12205" custLinFactNeighborY="31141"/>
      <dgm:spPr/>
      <dgm:t>
        <a:bodyPr/>
        <a:lstStyle/>
        <a:p>
          <a:endParaRPr lang="ru-RU"/>
        </a:p>
      </dgm:t>
    </dgm:pt>
  </dgm:ptLst>
  <dgm:cxnLst>
    <dgm:cxn modelId="{9FEBAEB7-2162-4184-9591-9373AA8CCD1F}" type="presOf" srcId="{E1F385A9-4B01-4E0F-817B-C36B691AD28F}" destId="{6B0767DB-D7B1-42D5-9541-975926EBE8DD}" srcOrd="1" destOrd="0" presId="urn:microsoft.com/office/officeart/2005/8/layout/gear1"/>
    <dgm:cxn modelId="{094BE0D1-BCD8-4B16-AFDA-9BF58E38E087}" type="presOf" srcId="{DEA09CB0-19ED-4B69-91BE-1F0606CF083C}" destId="{63B56D57-B29B-4826-8BB0-080F2FD0DB35}" srcOrd="0" destOrd="0" presId="urn:microsoft.com/office/officeart/2005/8/layout/gear1"/>
    <dgm:cxn modelId="{D58A4D6E-3707-41F6-BF84-5BD32A1FEA89}" type="presOf" srcId="{AA9ABDB4-B5C1-4502-B84D-9B4A7F7D67FF}" destId="{550B34ED-C776-4BED-845C-50F3640A2C98}" srcOrd="0" destOrd="0" presId="urn:microsoft.com/office/officeart/2005/8/layout/gear1"/>
    <dgm:cxn modelId="{71B05103-9C68-4ACB-BEB9-20E139DE8F24}" type="presOf" srcId="{E1F385A9-4B01-4E0F-817B-C36B691AD28F}" destId="{B69417B2-F5CE-492E-B4A7-DAABE2D0BC4D}" srcOrd="0" destOrd="0" presId="urn:microsoft.com/office/officeart/2005/8/layout/gear1"/>
    <dgm:cxn modelId="{18BC0C11-C473-4893-815D-E0BDFB8D2374}" type="presOf" srcId="{5DF04A72-2BA6-4BF8-9174-95EA7E4517A7}" destId="{70F526AE-E20E-4B20-957B-FEA006FAAFA3}" srcOrd="0" destOrd="0" presId="urn:microsoft.com/office/officeart/2005/8/layout/gear1"/>
    <dgm:cxn modelId="{043BF80E-CD93-4D42-A502-5955ACEF75C3}" type="presOf" srcId="{E1F385A9-4B01-4E0F-817B-C36B691AD28F}" destId="{8A7F2FE0-5E36-47C8-88B7-D20D7D25D199}" srcOrd="2" destOrd="0" presId="urn:microsoft.com/office/officeart/2005/8/layout/gear1"/>
    <dgm:cxn modelId="{D327E45C-43E4-4CB1-8C7E-EB0E1F20BE78}" type="presOf" srcId="{91098AC2-88F3-46FA-B7EF-E936766D3050}" destId="{FD163232-708E-48B6-86A2-EF405B1E2197}" srcOrd="2" destOrd="0" presId="urn:microsoft.com/office/officeart/2005/8/layout/gear1"/>
    <dgm:cxn modelId="{62EAF59A-9F15-4928-8F89-A85EA5402FFB}" srcId="{AA9ABDB4-B5C1-4502-B84D-9B4A7F7D67FF}" destId="{91098AC2-88F3-46FA-B7EF-E936766D3050}" srcOrd="2" destOrd="0" parTransId="{ABCEA274-8347-43E5-9C02-887DB9CA26CB}" sibTransId="{DEA09CB0-19ED-4B69-91BE-1F0606CF083C}"/>
    <dgm:cxn modelId="{EA7DCF23-FC39-4AEC-9523-4F955C03EE9E}" srcId="{AA9ABDB4-B5C1-4502-B84D-9B4A7F7D67FF}" destId="{5DF04A72-2BA6-4BF8-9174-95EA7E4517A7}" srcOrd="0" destOrd="0" parTransId="{74C08207-85B2-48C1-AE82-26D1B278BFCB}" sibTransId="{828A1F42-EE75-4ADE-9F7A-6FA6751B6C39}"/>
    <dgm:cxn modelId="{480E9C88-AF6A-43BF-B6FA-7220864D2CA3}" srcId="{AA9ABDB4-B5C1-4502-B84D-9B4A7F7D67FF}" destId="{E1F385A9-4B01-4E0F-817B-C36B691AD28F}" srcOrd="1" destOrd="0" parTransId="{0A5C7CC7-6776-4B2E-8D1A-B53CB15858F9}" sibTransId="{7C25D461-B43B-47F8-BFCC-E5BDCD442D7D}"/>
    <dgm:cxn modelId="{DA5B3D1D-338F-4998-877E-C4621622E3D3}" type="presOf" srcId="{7C25D461-B43B-47F8-BFCC-E5BDCD442D7D}" destId="{BD343728-4E22-4343-85BA-135C8F1459E1}" srcOrd="0" destOrd="0" presId="urn:microsoft.com/office/officeart/2005/8/layout/gear1"/>
    <dgm:cxn modelId="{ED4C906C-9A10-487B-AADD-D8C852BD890F}" type="presOf" srcId="{91098AC2-88F3-46FA-B7EF-E936766D3050}" destId="{C8A46CA9-8F71-4331-9FC7-5BA0634A4029}" srcOrd="0" destOrd="0" presId="urn:microsoft.com/office/officeart/2005/8/layout/gear1"/>
    <dgm:cxn modelId="{0D53E15D-46F1-4A77-8409-7C119D0E92A5}" type="presOf" srcId="{91098AC2-88F3-46FA-B7EF-E936766D3050}" destId="{256CC605-B3CE-4768-90AB-0DB9ACD99E18}" srcOrd="3" destOrd="0" presId="urn:microsoft.com/office/officeart/2005/8/layout/gear1"/>
    <dgm:cxn modelId="{A007FFF5-946D-42B8-930A-23F5CB1765D6}" type="presOf" srcId="{828A1F42-EE75-4ADE-9F7A-6FA6751B6C39}" destId="{246ED689-3CB4-4FC9-A76E-898717D79786}" srcOrd="0" destOrd="0" presId="urn:microsoft.com/office/officeart/2005/8/layout/gear1"/>
    <dgm:cxn modelId="{7630E07E-3851-44F9-9075-A03E5EC9AA94}" type="presOf" srcId="{91098AC2-88F3-46FA-B7EF-E936766D3050}" destId="{E4B591B8-6120-4BC1-A2A1-BB49B6802D1E}" srcOrd="1" destOrd="0" presId="urn:microsoft.com/office/officeart/2005/8/layout/gear1"/>
    <dgm:cxn modelId="{E7644435-2220-437E-8937-88D52F4FD2E3}" type="presOf" srcId="{5DF04A72-2BA6-4BF8-9174-95EA7E4517A7}" destId="{F6D706BB-D907-45CE-A301-B210375F88B7}" srcOrd="1" destOrd="0" presId="urn:microsoft.com/office/officeart/2005/8/layout/gear1"/>
    <dgm:cxn modelId="{EDBFF977-A7EA-420D-801C-338C47957CDB}" type="presOf" srcId="{5DF04A72-2BA6-4BF8-9174-95EA7E4517A7}" destId="{08FF4326-55D3-49D1-9FEB-42584F7146A0}" srcOrd="2" destOrd="0" presId="urn:microsoft.com/office/officeart/2005/8/layout/gear1"/>
    <dgm:cxn modelId="{8CD47005-96E3-49AE-9D02-A7BD24D558E0}" type="presParOf" srcId="{550B34ED-C776-4BED-845C-50F3640A2C98}" destId="{70F526AE-E20E-4B20-957B-FEA006FAAFA3}" srcOrd="0" destOrd="0" presId="urn:microsoft.com/office/officeart/2005/8/layout/gear1"/>
    <dgm:cxn modelId="{041D72C4-5780-4353-8EF1-281BFBF87367}" type="presParOf" srcId="{550B34ED-C776-4BED-845C-50F3640A2C98}" destId="{F6D706BB-D907-45CE-A301-B210375F88B7}" srcOrd="1" destOrd="0" presId="urn:microsoft.com/office/officeart/2005/8/layout/gear1"/>
    <dgm:cxn modelId="{E1392345-CA5A-4EA5-A5CB-989A297A7080}" type="presParOf" srcId="{550B34ED-C776-4BED-845C-50F3640A2C98}" destId="{08FF4326-55D3-49D1-9FEB-42584F7146A0}" srcOrd="2" destOrd="0" presId="urn:microsoft.com/office/officeart/2005/8/layout/gear1"/>
    <dgm:cxn modelId="{E9B19F66-578D-4CFC-B12E-F5653632F593}" type="presParOf" srcId="{550B34ED-C776-4BED-845C-50F3640A2C98}" destId="{B69417B2-F5CE-492E-B4A7-DAABE2D0BC4D}" srcOrd="3" destOrd="0" presId="urn:microsoft.com/office/officeart/2005/8/layout/gear1"/>
    <dgm:cxn modelId="{86CB99A5-82B1-453C-959E-30D404D70576}" type="presParOf" srcId="{550B34ED-C776-4BED-845C-50F3640A2C98}" destId="{6B0767DB-D7B1-42D5-9541-975926EBE8DD}" srcOrd="4" destOrd="0" presId="urn:microsoft.com/office/officeart/2005/8/layout/gear1"/>
    <dgm:cxn modelId="{C7B16B5E-A83B-4031-8331-5B3FCD79194B}" type="presParOf" srcId="{550B34ED-C776-4BED-845C-50F3640A2C98}" destId="{8A7F2FE0-5E36-47C8-88B7-D20D7D25D199}" srcOrd="5" destOrd="0" presId="urn:microsoft.com/office/officeart/2005/8/layout/gear1"/>
    <dgm:cxn modelId="{CD8F236D-0B35-4E0B-8AA4-158BE9A31A36}" type="presParOf" srcId="{550B34ED-C776-4BED-845C-50F3640A2C98}" destId="{C8A46CA9-8F71-4331-9FC7-5BA0634A4029}" srcOrd="6" destOrd="0" presId="urn:microsoft.com/office/officeart/2005/8/layout/gear1"/>
    <dgm:cxn modelId="{70BEBC53-D146-4B93-A4BC-7022A4B2574F}" type="presParOf" srcId="{550B34ED-C776-4BED-845C-50F3640A2C98}" destId="{E4B591B8-6120-4BC1-A2A1-BB49B6802D1E}" srcOrd="7" destOrd="0" presId="urn:microsoft.com/office/officeart/2005/8/layout/gear1"/>
    <dgm:cxn modelId="{4B7A62A6-01C5-410F-8B9A-FEFABE932C95}" type="presParOf" srcId="{550B34ED-C776-4BED-845C-50F3640A2C98}" destId="{FD163232-708E-48B6-86A2-EF405B1E2197}" srcOrd="8" destOrd="0" presId="urn:microsoft.com/office/officeart/2005/8/layout/gear1"/>
    <dgm:cxn modelId="{F2B940E9-C5E7-4D89-BE2E-73CBC4766CFF}" type="presParOf" srcId="{550B34ED-C776-4BED-845C-50F3640A2C98}" destId="{256CC605-B3CE-4768-90AB-0DB9ACD99E18}" srcOrd="9" destOrd="0" presId="urn:microsoft.com/office/officeart/2005/8/layout/gear1"/>
    <dgm:cxn modelId="{7E1CFADF-D690-46AD-A740-21EB4C92EE2F}" type="presParOf" srcId="{550B34ED-C776-4BED-845C-50F3640A2C98}" destId="{246ED689-3CB4-4FC9-A76E-898717D79786}" srcOrd="10" destOrd="0" presId="urn:microsoft.com/office/officeart/2005/8/layout/gear1"/>
    <dgm:cxn modelId="{5144AD88-7A1E-4968-8A6E-3F4561242156}" type="presParOf" srcId="{550B34ED-C776-4BED-845C-50F3640A2C98}" destId="{BD343728-4E22-4343-85BA-135C8F1459E1}" srcOrd="11" destOrd="0" presId="urn:microsoft.com/office/officeart/2005/8/layout/gear1"/>
    <dgm:cxn modelId="{57F9118B-1935-443E-BB7B-4F967C9EBE06}" type="presParOf" srcId="{550B34ED-C776-4BED-845C-50F3640A2C98}" destId="{63B56D57-B29B-4826-8BB0-080F2FD0DB35}" srcOrd="12" destOrd="0" presId="urn:microsoft.com/office/officeart/2005/8/layout/gear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8D7233-A4B4-416D-9D33-0EAE99204EE8}" type="doc">
      <dgm:prSet loTypeId="urn:microsoft.com/office/officeart/2005/8/layout/cycle3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26DD4CA-E851-4F84-95CE-3D5FC034C15D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Провести анализ внутренних факторов, влияющих на результативность ОО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BE23CF-B006-4E5D-BA64-7130CD5BD7E4}" type="parTrans" cxnId="{D04EB862-00A4-41D8-810F-4822CE10EB86}">
      <dgm:prSet/>
      <dgm:spPr/>
      <dgm:t>
        <a:bodyPr/>
        <a:lstStyle/>
        <a:p>
          <a:endParaRPr lang="ru-RU"/>
        </a:p>
      </dgm:t>
    </dgm:pt>
    <dgm:pt modelId="{399E8EB7-14ED-4D3B-915E-611F26210A64}" type="sibTrans" cxnId="{D04EB862-00A4-41D8-810F-4822CE10EB86}">
      <dgm:prSet/>
      <dgm:spPr/>
      <dgm:t>
        <a:bodyPr/>
        <a:lstStyle/>
        <a:p>
          <a:endParaRPr lang="ru-RU"/>
        </a:p>
      </dgm:t>
    </dgm:pt>
    <dgm:pt modelId="{CE026101-6C7B-4339-8502-D0BAF67D818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Подготовить нормативную базу, ресурсное, кадровое и методическое обеспечение 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29ECC03-A070-499B-BD89-5E158288E12C}" type="parTrans" cxnId="{C9CC5117-242B-4FFB-AA21-994F0C6C0F77}">
      <dgm:prSet/>
      <dgm:spPr/>
      <dgm:t>
        <a:bodyPr/>
        <a:lstStyle/>
        <a:p>
          <a:endParaRPr lang="ru-RU"/>
        </a:p>
      </dgm:t>
    </dgm:pt>
    <dgm:pt modelId="{63232476-70EC-478F-977E-D08BC9D92AE7}" type="sibTrans" cxnId="{C9CC5117-242B-4FFB-AA21-994F0C6C0F77}">
      <dgm:prSet/>
      <dgm:spPr/>
      <dgm:t>
        <a:bodyPr/>
        <a:lstStyle/>
        <a:p>
          <a:endParaRPr lang="ru-RU"/>
        </a:p>
      </dgm:t>
    </dgm:pt>
    <dgm:pt modelId="{BF6A5D78-3515-4792-8886-4A5DCAF484C2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Разработать эффективную систему подготовки обучающихся к ГИА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153F73-9AC6-4508-B695-4FFD2827597E}" type="parTrans" cxnId="{6A4E420D-C890-4E94-A7DF-E3409242D455}">
      <dgm:prSet/>
      <dgm:spPr/>
      <dgm:t>
        <a:bodyPr/>
        <a:lstStyle/>
        <a:p>
          <a:endParaRPr lang="ru-RU"/>
        </a:p>
      </dgm:t>
    </dgm:pt>
    <dgm:pt modelId="{05AAFCD7-B80F-419B-AFB1-14110174EBF4}" type="sibTrans" cxnId="{6A4E420D-C890-4E94-A7DF-E3409242D455}">
      <dgm:prSet/>
      <dgm:spPr/>
      <dgm:t>
        <a:bodyPr/>
        <a:lstStyle/>
        <a:p>
          <a:endParaRPr lang="ru-RU"/>
        </a:p>
      </dgm:t>
    </dgm:pt>
    <dgm:pt modelId="{D11AC826-B23B-41FC-A738-CA2A465F9197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Подготовить программу развития  индивидуальных способностей детей  с ОВЗ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FA0564-E918-4BA0-8762-1506A2F2BD71}" type="parTrans" cxnId="{03D8B2F6-FA64-44B0-A30E-F068CDAA63EC}">
      <dgm:prSet/>
      <dgm:spPr/>
      <dgm:t>
        <a:bodyPr/>
        <a:lstStyle/>
        <a:p>
          <a:endParaRPr lang="ru-RU"/>
        </a:p>
      </dgm:t>
    </dgm:pt>
    <dgm:pt modelId="{818DD3FF-920A-4225-B9DA-63E43A299125}" type="sibTrans" cxnId="{03D8B2F6-FA64-44B0-A30E-F068CDAA63EC}">
      <dgm:prSet/>
      <dgm:spPr/>
      <dgm:t>
        <a:bodyPr/>
        <a:lstStyle/>
        <a:p>
          <a:endParaRPr lang="ru-RU"/>
        </a:p>
      </dgm:t>
    </dgm:pt>
    <dgm:pt modelId="{379BB05F-AB1D-46CF-B04E-439BF941EFDF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Создать условия для благоприятного взаимодействия всех участников образовательных отношений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488A0FF-9662-4828-A61E-9D8CCD487E50}" type="parTrans" cxnId="{563C99FF-FEF1-4555-8512-DC49CF522D50}">
      <dgm:prSet/>
      <dgm:spPr/>
      <dgm:t>
        <a:bodyPr/>
        <a:lstStyle/>
        <a:p>
          <a:endParaRPr lang="ru-RU"/>
        </a:p>
      </dgm:t>
    </dgm:pt>
    <dgm:pt modelId="{9827FA6A-B1F9-43F7-9BAA-66B0F43B04AE}" type="sibTrans" cxnId="{563C99FF-FEF1-4555-8512-DC49CF522D50}">
      <dgm:prSet/>
      <dgm:spPr/>
      <dgm:t>
        <a:bodyPr/>
        <a:lstStyle/>
        <a:p>
          <a:endParaRPr lang="ru-RU"/>
        </a:p>
      </dgm:t>
    </dgm:pt>
    <dgm:pt modelId="{FDABE872-228B-4FDD-BB9A-9287F294D805}" type="pres">
      <dgm:prSet presAssocID="{CE8D7233-A4B4-416D-9D33-0EAE99204EE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34706C-7835-4C4C-A5A5-AC084B94C24B}" type="pres">
      <dgm:prSet presAssocID="{CE8D7233-A4B4-416D-9D33-0EAE99204EE8}" presName="cycle" presStyleCnt="0"/>
      <dgm:spPr/>
    </dgm:pt>
    <dgm:pt modelId="{1AF4136F-F08F-4AFB-A118-1F69DA3C6907}" type="pres">
      <dgm:prSet presAssocID="{A26DD4CA-E851-4F84-95CE-3D5FC034C15D}" presName="nodeFirstNode" presStyleLbl="node1" presStyleIdx="0" presStyleCnt="5" custRadScaleRad="89759" custRadScaleInc="37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40172-F779-4C03-A1F9-55C45A1975A3}" type="pres">
      <dgm:prSet presAssocID="{399E8EB7-14ED-4D3B-915E-611F26210A64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B67E1CD8-5D4E-4C2A-8426-B82479DD9037}" type="pres">
      <dgm:prSet presAssocID="{CE026101-6C7B-4339-8502-D0BAF67D818E}" presName="nodeFollowingNodes" presStyleLbl="node1" presStyleIdx="1" presStyleCnt="5" custRadScaleRad="96471" custRadScaleInc="10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3A18A6-1083-4066-B62E-539CA2F1AF2A}" type="pres">
      <dgm:prSet presAssocID="{BF6A5D78-3515-4792-8886-4A5DCAF484C2}" presName="nodeFollowingNodes" presStyleLbl="node1" presStyleIdx="2" presStyleCnt="5" custRadScaleRad="84282" custRadScaleInc="-167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59450-8362-4E41-A652-F79E30EB51BA}" type="pres">
      <dgm:prSet presAssocID="{D11AC826-B23B-41FC-A738-CA2A465F9197}" presName="nodeFollowingNodes" presStyleLbl="node1" presStyleIdx="3" presStyleCnt="5" custRadScaleRad="81335" custRadScaleInc="8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66ADF8-AD58-435F-AE97-4A5670F04F82}" type="pres">
      <dgm:prSet presAssocID="{379BB05F-AB1D-46CF-B04E-439BF941EFDF}" presName="nodeFollowingNodes" presStyleLbl="node1" presStyleIdx="4" presStyleCnt="5" custRadScaleRad="91665" custRadScaleInc="-12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4E420D-C890-4E94-A7DF-E3409242D455}" srcId="{CE8D7233-A4B4-416D-9D33-0EAE99204EE8}" destId="{BF6A5D78-3515-4792-8886-4A5DCAF484C2}" srcOrd="2" destOrd="0" parTransId="{12153F73-9AC6-4508-B695-4FFD2827597E}" sibTransId="{05AAFCD7-B80F-419B-AFB1-14110174EBF4}"/>
    <dgm:cxn modelId="{C3914636-4BC3-42D6-AE3D-067D69E5AA9F}" type="presOf" srcId="{379BB05F-AB1D-46CF-B04E-439BF941EFDF}" destId="{3866ADF8-AD58-435F-AE97-4A5670F04F82}" srcOrd="0" destOrd="0" presId="urn:microsoft.com/office/officeart/2005/8/layout/cycle3"/>
    <dgm:cxn modelId="{8AAF300C-0A9B-41CF-A75B-EE113D011E64}" type="presOf" srcId="{D11AC826-B23B-41FC-A738-CA2A465F9197}" destId="{9EA59450-8362-4E41-A652-F79E30EB51BA}" srcOrd="0" destOrd="0" presId="urn:microsoft.com/office/officeart/2005/8/layout/cycle3"/>
    <dgm:cxn modelId="{A5B99906-4769-4A2D-9016-D0E74356D32C}" type="presOf" srcId="{CE026101-6C7B-4339-8502-D0BAF67D818E}" destId="{B67E1CD8-5D4E-4C2A-8426-B82479DD9037}" srcOrd="0" destOrd="0" presId="urn:microsoft.com/office/officeart/2005/8/layout/cycle3"/>
    <dgm:cxn modelId="{C9CC5117-242B-4FFB-AA21-994F0C6C0F77}" srcId="{CE8D7233-A4B4-416D-9D33-0EAE99204EE8}" destId="{CE026101-6C7B-4339-8502-D0BAF67D818E}" srcOrd="1" destOrd="0" parTransId="{C29ECC03-A070-499B-BD89-5E158288E12C}" sibTransId="{63232476-70EC-478F-977E-D08BC9D92AE7}"/>
    <dgm:cxn modelId="{563C99FF-FEF1-4555-8512-DC49CF522D50}" srcId="{CE8D7233-A4B4-416D-9D33-0EAE99204EE8}" destId="{379BB05F-AB1D-46CF-B04E-439BF941EFDF}" srcOrd="4" destOrd="0" parTransId="{7488A0FF-9662-4828-A61E-9D8CCD487E50}" sibTransId="{9827FA6A-B1F9-43F7-9BAA-66B0F43B04AE}"/>
    <dgm:cxn modelId="{FCD301A1-D021-49AD-9F20-8668669D12C9}" type="presOf" srcId="{BF6A5D78-3515-4792-8886-4A5DCAF484C2}" destId="{A73A18A6-1083-4066-B62E-539CA2F1AF2A}" srcOrd="0" destOrd="0" presId="urn:microsoft.com/office/officeart/2005/8/layout/cycle3"/>
    <dgm:cxn modelId="{0E487A74-B0D9-44D6-AA0A-1F8936B6001F}" type="presOf" srcId="{399E8EB7-14ED-4D3B-915E-611F26210A64}" destId="{12040172-F779-4C03-A1F9-55C45A1975A3}" srcOrd="0" destOrd="0" presId="urn:microsoft.com/office/officeart/2005/8/layout/cycle3"/>
    <dgm:cxn modelId="{CE5838A7-5934-4306-986C-CF4EEAB5AC12}" type="presOf" srcId="{CE8D7233-A4B4-416D-9D33-0EAE99204EE8}" destId="{FDABE872-228B-4FDD-BB9A-9287F294D805}" srcOrd="0" destOrd="0" presId="urn:microsoft.com/office/officeart/2005/8/layout/cycle3"/>
    <dgm:cxn modelId="{3BBCA214-9AC3-44DD-9D7D-DD2337419087}" type="presOf" srcId="{A26DD4CA-E851-4F84-95CE-3D5FC034C15D}" destId="{1AF4136F-F08F-4AFB-A118-1F69DA3C6907}" srcOrd="0" destOrd="0" presId="urn:microsoft.com/office/officeart/2005/8/layout/cycle3"/>
    <dgm:cxn modelId="{03D8B2F6-FA64-44B0-A30E-F068CDAA63EC}" srcId="{CE8D7233-A4B4-416D-9D33-0EAE99204EE8}" destId="{D11AC826-B23B-41FC-A738-CA2A465F9197}" srcOrd="3" destOrd="0" parTransId="{71FA0564-E918-4BA0-8762-1506A2F2BD71}" sibTransId="{818DD3FF-920A-4225-B9DA-63E43A299125}"/>
    <dgm:cxn modelId="{D04EB862-00A4-41D8-810F-4822CE10EB86}" srcId="{CE8D7233-A4B4-416D-9D33-0EAE99204EE8}" destId="{A26DD4CA-E851-4F84-95CE-3D5FC034C15D}" srcOrd="0" destOrd="0" parTransId="{D4BE23CF-B006-4E5D-BA64-7130CD5BD7E4}" sibTransId="{399E8EB7-14ED-4D3B-915E-611F26210A64}"/>
    <dgm:cxn modelId="{2B50B0C2-4660-41F2-A610-4E0C5CF74E53}" type="presParOf" srcId="{FDABE872-228B-4FDD-BB9A-9287F294D805}" destId="{AA34706C-7835-4C4C-A5A5-AC084B94C24B}" srcOrd="0" destOrd="0" presId="urn:microsoft.com/office/officeart/2005/8/layout/cycle3"/>
    <dgm:cxn modelId="{D3F7B154-3B6D-43A9-B587-8FADC8619D2E}" type="presParOf" srcId="{AA34706C-7835-4C4C-A5A5-AC084B94C24B}" destId="{1AF4136F-F08F-4AFB-A118-1F69DA3C6907}" srcOrd="0" destOrd="0" presId="urn:microsoft.com/office/officeart/2005/8/layout/cycle3"/>
    <dgm:cxn modelId="{523D7457-D0F7-4944-BC55-12371F4D4ACD}" type="presParOf" srcId="{AA34706C-7835-4C4C-A5A5-AC084B94C24B}" destId="{12040172-F779-4C03-A1F9-55C45A1975A3}" srcOrd="1" destOrd="0" presId="urn:microsoft.com/office/officeart/2005/8/layout/cycle3"/>
    <dgm:cxn modelId="{284CACCB-618B-4787-8850-BF74C208D98A}" type="presParOf" srcId="{AA34706C-7835-4C4C-A5A5-AC084B94C24B}" destId="{B67E1CD8-5D4E-4C2A-8426-B82479DD9037}" srcOrd="2" destOrd="0" presId="urn:microsoft.com/office/officeart/2005/8/layout/cycle3"/>
    <dgm:cxn modelId="{282CFABE-89F2-49EC-BDE1-D37C16D3C7AC}" type="presParOf" srcId="{AA34706C-7835-4C4C-A5A5-AC084B94C24B}" destId="{A73A18A6-1083-4066-B62E-539CA2F1AF2A}" srcOrd="3" destOrd="0" presId="urn:microsoft.com/office/officeart/2005/8/layout/cycle3"/>
    <dgm:cxn modelId="{41751A8E-1AE6-4EA4-ADDA-EB08CB1A8607}" type="presParOf" srcId="{AA34706C-7835-4C4C-A5A5-AC084B94C24B}" destId="{9EA59450-8362-4E41-A652-F79E30EB51BA}" srcOrd="4" destOrd="0" presId="urn:microsoft.com/office/officeart/2005/8/layout/cycle3"/>
    <dgm:cxn modelId="{4EAB3860-8ED4-4B1B-9CC2-2CAA94526271}" type="presParOf" srcId="{AA34706C-7835-4C4C-A5A5-AC084B94C24B}" destId="{3866ADF8-AD58-435F-AE97-4A5670F04F82}" srcOrd="5" destOrd="0" presId="urn:microsoft.com/office/officeart/2005/8/layout/cycle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DB290F-8963-4D88-9F06-99322D84C53D}" type="doc">
      <dgm:prSet loTypeId="urn:microsoft.com/office/officeart/2005/8/layout/vList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AEDEBCE-785A-49F5-BD53-B81DBA810BE8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Низкие результаты выпускников 9-х классов в соотношении с районом и краем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11339C-BD56-459C-A9D5-8068E02DC36C}" type="parTrans" cxnId="{06A7FDD5-8549-47B6-9126-B2AE68FF4C0D}">
      <dgm:prSet/>
      <dgm:spPr/>
      <dgm:t>
        <a:bodyPr/>
        <a:lstStyle/>
        <a:p>
          <a:endParaRPr lang="ru-RU"/>
        </a:p>
      </dgm:t>
    </dgm:pt>
    <dgm:pt modelId="{7C7FE4EF-4A33-46BF-BCF2-5A2C78C19257}" type="sibTrans" cxnId="{06A7FDD5-8549-47B6-9126-B2AE68FF4C0D}">
      <dgm:prSet/>
      <dgm:spPr/>
      <dgm:t>
        <a:bodyPr/>
        <a:lstStyle/>
        <a:p>
          <a:endParaRPr lang="ru-RU"/>
        </a:p>
      </dgm:t>
    </dgm:pt>
    <dgm:pt modelId="{FC6F7A54-B099-4286-A52F-2DF64FBA4F67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Низкие результаты выпускников 11-х классов в соотношении с районом и краем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8376F59-AFF8-492B-B89C-9889161B759A}" type="parTrans" cxnId="{6CB5F20B-1311-4290-B374-7A87866995DD}">
      <dgm:prSet/>
      <dgm:spPr/>
      <dgm:t>
        <a:bodyPr/>
        <a:lstStyle/>
        <a:p>
          <a:endParaRPr lang="ru-RU"/>
        </a:p>
      </dgm:t>
    </dgm:pt>
    <dgm:pt modelId="{4FE909BE-F29C-4C03-950B-BA777DF2CABB}" type="sibTrans" cxnId="{6CB5F20B-1311-4290-B374-7A87866995DD}">
      <dgm:prSet/>
      <dgm:spPr/>
      <dgm:t>
        <a:bodyPr/>
        <a:lstStyle/>
        <a:p>
          <a:endParaRPr lang="ru-RU"/>
        </a:p>
      </dgm:t>
    </dgm:pt>
    <dgm:pt modelId="{C45E906D-D5F1-4A1F-B339-4FED20085CF3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Количество выпускников 11-х классов, набравших по результатам ЕГЭ по предметам по выбору балл ниже минимально установленного значения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9C72C67-FC3A-48BF-A561-9B94E7C3BA53}" type="parTrans" cxnId="{9E2725D3-AC7E-4BE6-9745-FC209786DE99}">
      <dgm:prSet/>
      <dgm:spPr/>
      <dgm:t>
        <a:bodyPr/>
        <a:lstStyle/>
        <a:p>
          <a:endParaRPr lang="ru-RU"/>
        </a:p>
      </dgm:t>
    </dgm:pt>
    <dgm:pt modelId="{10066418-3B0D-4924-B0B9-D96A08D265BC}" type="sibTrans" cxnId="{9E2725D3-AC7E-4BE6-9745-FC209786DE99}">
      <dgm:prSet/>
      <dgm:spPr/>
      <dgm:t>
        <a:bodyPr/>
        <a:lstStyle/>
        <a:p>
          <a:endParaRPr lang="ru-RU"/>
        </a:p>
      </dgm:t>
    </dgm:pt>
    <dgm:pt modelId="{070AA4F2-D44C-423B-9D1C-2FAEAA60EA42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Высокий % обучающихся 9-х классов, получивших отметку «2» в основной период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00EF5F-14FC-4B99-8B87-FB38FF093E9B}" type="parTrans" cxnId="{CC666735-2FD0-4FBA-95BF-0CC3F870FDB5}">
      <dgm:prSet/>
      <dgm:spPr/>
      <dgm:t>
        <a:bodyPr/>
        <a:lstStyle/>
        <a:p>
          <a:endParaRPr lang="ru-RU"/>
        </a:p>
      </dgm:t>
    </dgm:pt>
    <dgm:pt modelId="{FD78FD2A-5782-44C5-931F-66D22280B459}" type="sibTrans" cxnId="{CC666735-2FD0-4FBA-95BF-0CC3F870FDB5}">
      <dgm:prSet/>
      <dgm:spPr/>
      <dgm:t>
        <a:bodyPr/>
        <a:lstStyle/>
        <a:p>
          <a:endParaRPr lang="ru-RU"/>
        </a:p>
      </dgm:t>
    </dgm:pt>
    <dgm:pt modelId="{A5887E7D-2031-4282-8820-FA5990444AC0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Функционирование ОО в неблагоприятных социальных условиях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6187152-A622-449B-8DC3-51152A3ACA0C}" type="parTrans" cxnId="{8DE0DBEE-D842-4E54-B38E-7DD604F504B4}">
      <dgm:prSet/>
      <dgm:spPr/>
      <dgm:t>
        <a:bodyPr/>
        <a:lstStyle/>
        <a:p>
          <a:endParaRPr lang="ru-RU"/>
        </a:p>
      </dgm:t>
    </dgm:pt>
    <dgm:pt modelId="{34BDA847-300F-4C55-9D09-B1633A299F20}" type="sibTrans" cxnId="{8DE0DBEE-D842-4E54-B38E-7DD604F504B4}">
      <dgm:prSet/>
      <dgm:spPr/>
      <dgm:t>
        <a:bodyPr/>
        <a:lstStyle/>
        <a:p>
          <a:endParaRPr lang="ru-RU"/>
        </a:p>
      </dgm:t>
    </dgm:pt>
    <dgm:pt modelId="{692F5F61-9C46-490A-9DBF-2E6C1B861652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Низкий показатель результативности  Всероссийских олимпиад по предметам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76FAEE-EC93-40FA-9591-B8F7B2B84CF8}" type="parTrans" cxnId="{C72B14AE-381F-4947-8EA1-12A2A358A811}">
      <dgm:prSet/>
      <dgm:spPr/>
    </dgm:pt>
    <dgm:pt modelId="{68473236-A54D-4436-9C65-F9D8AE25A4CC}" type="sibTrans" cxnId="{C72B14AE-381F-4947-8EA1-12A2A358A811}">
      <dgm:prSet/>
      <dgm:spPr/>
    </dgm:pt>
    <dgm:pt modelId="{F2ACF9FD-EF6E-4F4C-B155-3AF447852946}">
      <dgm:prSet phldrT="[Текст]" custT="1"/>
      <dgm:spPr/>
      <dgm:t>
        <a:bodyPr/>
        <a:lstStyle/>
        <a:p>
          <a:pPr algn="just"/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Низкий % зачисления обучающихся в 10 класс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92CA04-1724-4F97-A2D8-1CF506633EFD}" type="parTrans" cxnId="{A3EE3AB4-7482-4965-940F-086277C501BB}">
      <dgm:prSet/>
      <dgm:spPr/>
    </dgm:pt>
    <dgm:pt modelId="{32C3AAEA-458B-4DED-A5AD-BCD938A0977A}" type="sibTrans" cxnId="{A3EE3AB4-7482-4965-940F-086277C501BB}">
      <dgm:prSet/>
      <dgm:spPr/>
    </dgm:pt>
    <dgm:pt modelId="{C93AE23F-CB36-4DB4-B731-21D0D0F2AC9B}" type="pres">
      <dgm:prSet presAssocID="{21DB290F-8963-4D88-9F06-99322D84C53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BAFBFD-45EF-4C1A-9683-3CA5989ECF17}" type="pres">
      <dgm:prSet presAssocID="{8AEDEBCE-785A-49F5-BD53-B81DBA810BE8}" presName="comp" presStyleCnt="0"/>
      <dgm:spPr/>
    </dgm:pt>
    <dgm:pt modelId="{8FBEBED4-F6A0-44BC-9ED5-4ACDB6798CA9}" type="pres">
      <dgm:prSet presAssocID="{8AEDEBCE-785A-49F5-BD53-B81DBA810BE8}" presName="box" presStyleLbl="node1" presStyleIdx="0" presStyleCnt="7"/>
      <dgm:spPr/>
      <dgm:t>
        <a:bodyPr/>
        <a:lstStyle/>
        <a:p>
          <a:endParaRPr lang="ru-RU"/>
        </a:p>
      </dgm:t>
    </dgm:pt>
    <dgm:pt modelId="{5645591C-13E2-444B-892C-EC0DC163D2B7}" type="pres">
      <dgm:prSet presAssocID="{8AEDEBCE-785A-49F5-BD53-B81DBA810BE8}" presName="img" presStyleLbl="fgImgPlace1" presStyleIdx="0" presStyleCnt="7"/>
      <dgm:spPr/>
    </dgm:pt>
    <dgm:pt modelId="{E8A5CB05-6919-43B3-92F7-1CFC193161A5}" type="pres">
      <dgm:prSet presAssocID="{8AEDEBCE-785A-49F5-BD53-B81DBA810BE8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FD342-964C-4DD6-9F81-1A8B5C6C2573}" type="pres">
      <dgm:prSet presAssocID="{7C7FE4EF-4A33-46BF-BCF2-5A2C78C19257}" presName="spacer" presStyleCnt="0"/>
      <dgm:spPr/>
    </dgm:pt>
    <dgm:pt modelId="{C01CC363-88DE-4B0C-8262-EF05064FBCFE}" type="pres">
      <dgm:prSet presAssocID="{FC6F7A54-B099-4286-A52F-2DF64FBA4F67}" presName="comp" presStyleCnt="0"/>
      <dgm:spPr/>
    </dgm:pt>
    <dgm:pt modelId="{BDA7AB50-305A-451C-B6EB-A945A513F64B}" type="pres">
      <dgm:prSet presAssocID="{FC6F7A54-B099-4286-A52F-2DF64FBA4F67}" presName="box" presStyleLbl="node1" presStyleIdx="1" presStyleCnt="7"/>
      <dgm:spPr/>
      <dgm:t>
        <a:bodyPr/>
        <a:lstStyle/>
        <a:p>
          <a:endParaRPr lang="ru-RU"/>
        </a:p>
      </dgm:t>
    </dgm:pt>
    <dgm:pt modelId="{A31C5454-95A4-4DAE-8344-121485FDF53F}" type="pres">
      <dgm:prSet presAssocID="{FC6F7A54-B099-4286-A52F-2DF64FBA4F67}" presName="img" presStyleLbl="fgImgPlace1" presStyleIdx="1" presStyleCnt="7"/>
      <dgm:spPr/>
    </dgm:pt>
    <dgm:pt modelId="{334B1B7F-CC3F-4ACB-9001-628712904A5E}" type="pres">
      <dgm:prSet presAssocID="{FC6F7A54-B099-4286-A52F-2DF64FBA4F67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00444-02D3-4FCF-8030-CC5DAA3DDAF3}" type="pres">
      <dgm:prSet presAssocID="{4FE909BE-F29C-4C03-950B-BA777DF2CABB}" presName="spacer" presStyleCnt="0"/>
      <dgm:spPr/>
    </dgm:pt>
    <dgm:pt modelId="{ECFE19ED-B6B5-40DE-879B-EDC87F3987B9}" type="pres">
      <dgm:prSet presAssocID="{C45E906D-D5F1-4A1F-B339-4FED20085CF3}" presName="comp" presStyleCnt="0"/>
      <dgm:spPr/>
    </dgm:pt>
    <dgm:pt modelId="{53A4A2E2-D56B-4C07-82DB-FCD18CEB7BA7}" type="pres">
      <dgm:prSet presAssocID="{C45E906D-D5F1-4A1F-B339-4FED20085CF3}" presName="box" presStyleLbl="node1" presStyleIdx="2" presStyleCnt="7"/>
      <dgm:spPr/>
      <dgm:t>
        <a:bodyPr/>
        <a:lstStyle/>
        <a:p>
          <a:endParaRPr lang="ru-RU"/>
        </a:p>
      </dgm:t>
    </dgm:pt>
    <dgm:pt modelId="{F9DF2A03-4B29-4FCA-B61D-4F95C3C971EB}" type="pres">
      <dgm:prSet presAssocID="{C45E906D-D5F1-4A1F-B339-4FED20085CF3}" presName="img" presStyleLbl="fgImgPlace1" presStyleIdx="2" presStyleCnt="7"/>
      <dgm:spPr/>
    </dgm:pt>
    <dgm:pt modelId="{D087E0AB-44E8-4F2F-AA07-023569876486}" type="pres">
      <dgm:prSet presAssocID="{C45E906D-D5F1-4A1F-B339-4FED20085CF3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E791C-BE88-48DE-B718-1F81A2E24667}" type="pres">
      <dgm:prSet presAssocID="{10066418-3B0D-4924-B0B9-D96A08D265BC}" presName="spacer" presStyleCnt="0"/>
      <dgm:spPr/>
    </dgm:pt>
    <dgm:pt modelId="{9A488B4B-FDCA-4EA2-B5DA-D07B18020C28}" type="pres">
      <dgm:prSet presAssocID="{070AA4F2-D44C-423B-9D1C-2FAEAA60EA42}" presName="comp" presStyleCnt="0"/>
      <dgm:spPr/>
    </dgm:pt>
    <dgm:pt modelId="{564FF1F8-D467-433D-B8FE-6095DE9F6EC7}" type="pres">
      <dgm:prSet presAssocID="{070AA4F2-D44C-423B-9D1C-2FAEAA60EA42}" presName="box" presStyleLbl="node1" presStyleIdx="3" presStyleCnt="7"/>
      <dgm:spPr/>
      <dgm:t>
        <a:bodyPr/>
        <a:lstStyle/>
        <a:p>
          <a:endParaRPr lang="ru-RU"/>
        </a:p>
      </dgm:t>
    </dgm:pt>
    <dgm:pt modelId="{575BA14E-3A97-45EA-AAAA-5B26FAC745DF}" type="pres">
      <dgm:prSet presAssocID="{070AA4F2-D44C-423B-9D1C-2FAEAA60EA42}" presName="img" presStyleLbl="fgImgPlace1" presStyleIdx="3" presStyleCnt="7"/>
      <dgm:spPr/>
    </dgm:pt>
    <dgm:pt modelId="{95963846-0F69-44CC-AFE3-02AB87B1F132}" type="pres">
      <dgm:prSet presAssocID="{070AA4F2-D44C-423B-9D1C-2FAEAA60EA42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E804E7-94AB-423E-B984-BA3E8F822B1C}" type="pres">
      <dgm:prSet presAssocID="{FD78FD2A-5782-44C5-931F-66D22280B459}" presName="spacer" presStyleCnt="0"/>
      <dgm:spPr/>
    </dgm:pt>
    <dgm:pt modelId="{F4DEC540-1388-430B-B72C-8AEECC6176AD}" type="pres">
      <dgm:prSet presAssocID="{A5887E7D-2031-4282-8820-FA5990444AC0}" presName="comp" presStyleCnt="0"/>
      <dgm:spPr/>
    </dgm:pt>
    <dgm:pt modelId="{0C784873-0828-4EC7-A88D-0D89B1DD47D1}" type="pres">
      <dgm:prSet presAssocID="{A5887E7D-2031-4282-8820-FA5990444AC0}" presName="box" presStyleLbl="node1" presStyleIdx="4" presStyleCnt="7"/>
      <dgm:spPr/>
      <dgm:t>
        <a:bodyPr/>
        <a:lstStyle/>
        <a:p>
          <a:endParaRPr lang="ru-RU"/>
        </a:p>
      </dgm:t>
    </dgm:pt>
    <dgm:pt modelId="{913048DB-E97D-4105-9A40-7C92FCE47026}" type="pres">
      <dgm:prSet presAssocID="{A5887E7D-2031-4282-8820-FA5990444AC0}" presName="img" presStyleLbl="fgImgPlace1" presStyleIdx="4" presStyleCnt="7"/>
      <dgm:spPr/>
    </dgm:pt>
    <dgm:pt modelId="{F6DC149B-316F-44FF-8DEA-D95913DF0C91}" type="pres">
      <dgm:prSet presAssocID="{A5887E7D-2031-4282-8820-FA5990444AC0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5B328-570E-446F-8984-E0A89AA7A13F}" type="pres">
      <dgm:prSet presAssocID="{34BDA847-300F-4C55-9D09-B1633A299F20}" presName="spacer" presStyleCnt="0"/>
      <dgm:spPr/>
    </dgm:pt>
    <dgm:pt modelId="{752A7611-F509-408A-8F97-F94C0AC6EB81}" type="pres">
      <dgm:prSet presAssocID="{692F5F61-9C46-490A-9DBF-2E6C1B861652}" presName="comp" presStyleCnt="0"/>
      <dgm:spPr/>
    </dgm:pt>
    <dgm:pt modelId="{B1F7C75C-ACC3-4CBB-9CB3-6F7FD76A21A1}" type="pres">
      <dgm:prSet presAssocID="{692F5F61-9C46-490A-9DBF-2E6C1B861652}" presName="box" presStyleLbl="node1" presStyleIdx="5" presStyleCnt="7"/>
      <dgm:spPr/>
      <dgm:t>
        <a:bodyPr/>
        <a:lstStyle/>
        <a:p>
          <a:endParaRPr lang="ru-RU"/>
        </a:p>
      </dgm:t>
    </dgm:pt>
    <dgm:pt modelId="{7BF307DE-5BFD-4913-A649-87831F9B39F1}" type="pres">
      <dgm:prSet presAssocID="{692F5F61-9C46-490A-9DBF-2E6C1B861652}" presName="img" presStyleLbl="fgImgPlace1" presStyleIdx="5" presStyleCnt="7"/>
      <dgm:spPr/>
    </dgm:pt>
    <dgm:pt modelId="{004374AF-20DC-4740-9D6A-9FE9CA68B7AF}" type="pres">
      <dgm:prSet presAssocID="{692F5F61-9C46-490A-9DBF-2E6C1B861652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B4CC9-2225-4972-9625-0285412E7CFF}" type="pres">
      <dgm:prSet presAssocID="{68473236-A54D-4436-9C65-F9D8AE25A4CC}" presName="spacer" presStyleCnt="0"/>
      <dgm:spPr/>
    </dgm:pt>
    <dgm:pt modelId="{E6227A4A-9E36-4BAD-977B-5ADD2BC366C8}" type="pres">
      <dgm:prSet presAssocID="{F2ACF9FD-EF6E-4F4C-B155-3AF447852946}" presName="comp" presStyleCnt="0"/>
      <dgm:spPr/>
    </dgm:pt>
    <dgm:pt modelId="{A4501D0B-49DD-4A08-920D-7E54CC3B2F38}" type="pres">
      <dgm:prSet presAssocID="{F2ACF9FD-EF6E-4F4C-B155-3AF447852946}" presName="box" presStyleLbl="node1" presStyleIdx="6" presStyleCnt="7"/>
      <dgm:spPr/>
      <dgm:t>
        <a:bodyPr/>
        <a:lstStyle/>
        <a:p>
          <a:endParaRPr lang="ru-RU"/>
        </a:p>
      </dgm:t>
    </dgm:pt>
    <dgm:pt modelId="{8AF68446-6D67-438C-9547-2BEC13BC4FD9}" type="pres">
      <dgm:prSet presAssocID="{F2ACF9FD-EF6E-4F4C-B155-3AF447852946}" presName="img" presStyleLbl="fgImgPlace1" presStyleIdx="6" presStyleCnt="7"/>
      <dgm:spPr/>
    </dgm:pt>
    <dgm:pt modelId="{6FB3F44A-DBF8-4889-A718-6559B469C705}" type="pres">
      <dgm:prSet presAssocID="{F2ACF9FD-EF6E-4F4C-B155-3AF447852946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F80051-80E1-41A7-85BA-FB1B1EADFFD7}" type="presOf" srcId="{692F5F61-9C46-490A-9DBF-2E6C1B861652}" destId="{B1F7C75C-ACC3-4CBB-9CB3-6F7FD76A21A1}" srcOrd="0" destOrd="0" presId="urn:microsoft.com/office/officeart/2005/8/layout/vList4"/>
    <dgm:cxn modelId="{1A027C06-A96F-421A-9E63-D4C5121C05CD}" type="presOf" srcId="{8AEDEBCE-785A-49F5-BD53-B81DBA810BE8}" destId="{E8A5CB05-6919-43B3-92F7-1CFC193161A5}" srcOrd="1" destOrd="0" presId="urn:microsoft.com/office/officeart/2005/8/layout/vList4"/>
    <dgm:cxn modelId="{06A7FDD5-8549-47B6-9126-B2AE68FF4C0D}" srcId="{21DB290F-8963-4D88-9F06-99322D84C53D}" destId="{8AEDEBCE-785A-49F5-BD53-B81DBA810BE8}" srcOrd="0" destOrd="0" parTransId="{9E11339C-BD56-459C-A9D5-8068E02DC36C}" sibTransId="{7C7FE4EF-4A33-46BF-BCF2-5A2C78C19257}"/>
    <dgm:cxn modelId="{B2EDC83C-9AD7-4773-8FF0-CD3BF97FDE0B}" type="presOf" srcId="{070AA4F2-D44C-423B-9D1C-2FAEAA60EA42}" destId="{95963846-0F69-44CC-AFE3-02AB87B1F132}" srcOrd="1" destOrd="0" presId="urn:microsoft.com/office/officeart/2005/8/layout/vList4"/>
    <dgm:cxn modelId="{5A105AA8-A9D0-4559-B256-7BB5958AE838}" type="presOf" srcId="{F2ACF9FD-EF6E-4F4C-B155-3AF447852946}" destId="{6FB3F44A-DBF8-4889-A718-6559B469C705}" srcOrd="1" destOrd="0" presId="urn:microsoft.com/office/officeart/2005/8/layout/vList4"/>
    <dgm:cxn modelId="{9E2725D3-AC7E-4BE6-9745-FC209786DE99}" srcId="{21DB290F-8963-4D88-9F06-99322D84C53D}" destId="{C45E906D-D5F1-4A1F-B339-4FED20085CF3}" srcOrd="2" destOrd="0" parTransId="{B9C72C67-FC3A-48BF-A561-9B94E7C3BA53}" sibTransId="{10066418-3B0D-4924-B0B9-D96A08D265BC}"/>
    <dgm:cxn modelId="{8216494B-AF57-49BE-A483-1EB09566CEC3}" type="presOf" srcId="{A5887E7D-2031-4282-8820-FA5990444AC0}" destId="{F6DC149B-316F-44FF-8DEA-D95913DF0C91}" srcOrd="1" destOrd="0" presId="urn:microsoft.com/office/officeart/2005/8/layout/vList4"/>
    <dgm:cxn modelId="{C72B14AE-381F-4947-8EA1-12A2A358A811}" srcId="{21DB290F-8963-4D88-9F06-99322D84C53D}" destId="{692F5F61-9C46-490A-9DBF-2E6C1B861652}" srcOrd="5" destOrd="0" parTransId="{BB76FAEE-EC93-40FA-9591-B8F7B2B84CF8}" sibTransId="{68473236-A54D-4436-9C65-F9D8AE25A4CC}"/>
    <dgm:cxn modelId="{CC666735-2FD0-4FBA-95BF-0CC3F870FDB5}" srcId="{21DB290F-8963-4D88-9F06-99322D84C53D}" destId="{070AA4F2-D44C-423B-9D1C-2FAEAA60EA42}" srcOrd="3" destOrd="0" parTransId="{0000EF5F-14FC-4B99-8B87-FB38FF093E9B}" sibTransId="{FD78FD2A-5782-44C5-931F-66D22280B459}"/>
    <dgm:cxn modelId="{68B2212A-E1EF-4DA5-86C6-46F9300C6355}" type="presOf" srcId="{F2ACF9FD-EF6E-4F4C-B155-3AF447852946}" destId="{A4501D0B-49DD-4A08-920D-7E54CC3B2F38}" srcOrd="0" destOrd="0" presId="urn:microsoft.com/office/officeart/2005/8/layout/vList4"/>
    <dgm:cxn modelId="{6CB5F20B-1311-4290-B374-7A87866995DD}" srcId="{21DB290F-8963-4D88-9F06-99322D84C53D}" destId="{FC6F7A54-B099-4286-A52F-2DF64FBA4F67}" srcOrd="1" destOrd="0" parTransId="{E8376F59-AFF8-492B-B89C-9889161B759A}" sibTransId="{4FE909BE-F29C-4C03-950B-BA777DF2CABB}"/>
    <dgm:cxn modelId="{8DE0DBEE-D842-4E54-B38E-7DD604F504B4}" srcId="{21DB290F-8963-4D88-9F06-99322D84C53D}" destId="{A5887E7D-2031-4282-8820-FA5990444AC0}" srcOrd="4" destOrd="0" parTransId="{F6187152-A622-449B-8DC3-51152A3ACA0C}" sibTransId="{34BDA847-300F-4C55-9D09-B1633A299F20}"/>
    <dgm:cxn modelId="{9E91FC8E-B8E7-4055-A4F9-41146FA8CC19}" type="presOf" srcId="{FC6F7A54-B099-4286-A52F-2DF64FBA4F67}" destId="{334B1B7F-CC3F-4ACB-9001-628712904A5E}" srcOrd="1" destOrd="0" presId="urn:microsoft.com/office/officeart/2005/8/layout/vList4"/>
    <dgm:cxn modelId="{83FFB654-1441-4ED5-A264-D85EDF677BA0}" type="presOf" srcId="{A5887E7D-2031-4282-8820-FA5990444AC0}" destId="{0C784873-0828-4EC7-A88D-0D89B1DD47D1}" srcOrd="0" destOrd="0" presId="urn:microsoft.com/office/officeart/2005/8/layout/vList4"/>
    <dgm:cxn modelId="{4B8BC99D-270B-448F-AD86-B99DA707462E}" type="presOf" srcId="{C45E906D-D5F1-4A1F-B339-4FED20085CF3}" destId="{53A4A2E2-D56B-4C07-82DB-FCD18CEB7BA7}" srcOrd="0" destOrd="0" presId="urn:microsoft.com/office/officeart/2005/8/layout/vList4"/>
    <dgm:cxn modelId="{214F5229-2BDB-49F6-93BE-FC6C1A16DEA0}" type="presOf" srcId="{692F5F61-9C46-490A-9DBF-2E6C1B861652}" destId="{004374AF-20DC-4740-9D6A-9FE9CA68B7AF}" srcOrd="1" destOrd="0" presId="urn:microsoft.com/office/officeart/2005/8/layout/vList4"/>
    <dgm:cxn modelId="{E9BD9A3A-EF4B-4DB9-8CB2-A1AF625B3653}" type="presOf" srcId="{070AA4F2-D44C-423B-9D1C-2FAEAA60EA42}" destId="{564FF1F8-D467-433D-B8FE-6095DE9F6EC7}" srcOrd="0" destOrd="0" presId="urn:microsoft.com/office/officeart/2005/8/layout/vList4"/>
    <dgm:cxn modelId="{9E75856C-0926-4001-B157-581B1A871833}" type="presOf" srcId="{FC6F7A54-B099-4286-A52F-2DF64FBA4F67}" destId="{BDA7AB50-305A-451C-B6EB-A945A513F64B}" srcOrd="0" destOrd="0" presId="urn:microsoft.com/office/officeart/2005/8/layout/vList4"/>
    <dgm:cxn modelId="{3C71ABBE-D0EF-482F-8018-C0DDD778120E}" type="presOf" srcId="{8AEDEBCE-785A-49F5-BD53-B81DBA810BE8}" destId="{8FBEBED4-F6A0-44BC-9ED5-4ACDB6798CA9}" srcOrd="0" destOrd="0" presId="urn:microsoft.com/office/officeart/2005/8/layout/vList4"/>
    <dgm:cxn modelId="{71E4E81A-F469-421B-95EB-ED53584BCDA0}" type="presOf" srcId="{21DB290F-8963-4D88-9F06-99322D84C53D}" destId="{C93AE23F-CB36-4DB4-B731-21D0D0F2AC9B}" srcOrd="0" destOrd="0" presId="urn:microsoft.com/office/officeart/2005/8/layout/vList4"/>
    <dgm:cxn modelId="{A3EE3AB4-7482-4965-940F-086277C501BB}" srcId="{21DB290F-8963-4D88-9F06-99322D84C53D}" destId="{F2ACF9FD-EF6E-4F4C-B155-3AF447852946}" srcOrd="6" destOrd="0" parTransId="{5292CA04-1724-4F97-A2D8-1CF506633EFD}" sibTransId="{32C3AAEA-458B-4DED-A5AD-BCD938A0977A}"/>
    <dgm:cxn modelId="{041C3F8F-EAE4-4153-B1F4-7AEDFD3AE072}" type="presOf" srcId="{C45E906D-D5F1-4A1F-B339-4FED20085CF3}" destId="{D087E0AB-44E8-4F2F-AA07-023569876486}" srcOrd="1" destOrd="0" presId="urn:microsoft.com/office/officeart/2005/8/layout/vList4"/>
    <dgm:cxn modelId="{03652A1C-494E-441B-90C7-F1A48191DD05}" type="presParOf" srcId="{C93AE23F-CB36-4DB4-B731-21D0D0F2AC9B}" destId="{27BAFBFD-45EF-4C1A-9683-3CA5989ECF17}" srcOrd="0" destOrd="0" presId="urn:microsoft.com/office/officeart/2005/8/layout/vList4"/>
    <dgm:cxn modelId="{968CF25E-816B-4D22-B68F-EF94309B8567}" type="presParOf" srcId="{27BAFBFD-45EF-4C1A-9683-3CA5989ECF17}" destId="{8FBEBED4-F6A0-44BC-9ED5-4ACDB6798CA9}" srcOrd="0" destOrd="0" presId="urn:microsoft.com/office/officeart/2005/8/layout/vList4"/>
    <dgm:cxn modelId="{0520E0AA-B98E-4B7F-855A-F88526F898BD}" type="presParOf" srcId="{27BAFBFD-45EF-4C1A-9683-3CA5989ECF17}" destId="{5645591C-13E2-444B-892C-EC0DC163D2B7}" srcOrd="1" destOrd="0" presId="urn:microsoft.com/office/officeart/2005/8/layout/vList4"/>
    <dgm:cxn modelId="{3F12FE9B-83E2-4A94-89ED-6BD866FA5A87}" type="presParOf" srcId="{27BAFBFD-45EF-4C1A-9683-3CA5989ECF17}" destId="{E8A5CB05-6919-43B3-92F7-1CFC193161A5}" srcOrd="2" destOrd="0" presId="urn:microsoft.com/office/officeart/2005/8/layout/vList4"/>
    <dgm:cxn modelId="{9877B8FD-DCBB-4F6B-B3B0-4B4E42553114}" type="presParOf" srcId="{C93AE23F-CB36-4DB4-B731-21D0D0F2AC9B}" destId="{2EEFD342-964C-4DD6-9F81-1A8B5C6C2573}" srcOrd="1" destOrd="0" presId="urn:microsoft.com/office/officeart/2005/8/layout/vList4"/>
    <dgm:cxn modelId="{DA5D8E0C-93F0-477B-9347-F756CAE04581}" type="presParOf" srcId="{C93AE23F-CB36-4DB4-B731-21D0D0F2AC9B}" destId="{C01CC363-88DE-4B0C-8262-EF05064FBCFE}" srcOrd="2" destOrd="0" presId="urn:microsoft.com/office/officeart/2005/8/layout/vList4"/>
    <dgm:cxn modelId="{B4DED16D-9D69-4546-93AD-79D67016AEDD}" type="presParOf" srcId="{C01CC363-88DE-4B0C-8262-EF05064FBCFE}" destId="{BDA7AB50-305A-451C-B6EB-A945A513F64B}" srcOrd="0" destOrd="0" presId="urn:microsoft.com/office/officeart/2005/8/layout/vList4"/>
    <dgm:cxn modelId="{60310A9B-D877-4EC8-BB7B-B570A6EEBAEC}" type="presParOf" srcId="{C01CC363-88DE-4B0C-8262-EF05064FBCFE}" destId="{A31C5454-95A4-4DAE-8344-121485FDF53F}" srcOrd="1" destOrd="0" presId="urn:microsoft.com/office/officeart/2005/8/layout/vList4"/>
    <dgm:cxn modelId="{A06BAC82-056D-4302-B19F-A7AEA3B46988}" type="presParOf" srcId="{C01CC363-88DE-4B0C-8262-EF05064FBCFE}" destId="{334B1B7F-CC3F-4ACB-9001-628712904A5E}" srcOrd="2" destOrd="0" presId="urn:microsoft.com/office/officeart/2005/8/layout/vList4"/>
    <dgm:cxn modelId="{18D3ACCA-DA85-41BB-9AC1-AF482A9753CC}" type="presParOf" srcId="{C93AE23F-CB36-4DB4-B731-21D0D0F2AC9B}" destId="{0D500444-02D3-4FCF-8030-CC5DAA3DDAF3}" srcOrd="3" destOrd="0" presId="urn:microsoft.com/office/officeart/2005/8/layout/vList4"/>
    <dgm:cxn modelId="{CD0D2F9A-F442-41C1-9D8A-29D4C73147BB}" type="presParOf" srcId="{C93AE23F-CB36-4DB4-B731-21D0D0F2AC9B}" destId="{ECFE19ED-B6B5-40DE-879B-EDC87F3987B9}" srcOrd="4" destOrd="0" presId="urn:microsoft.com/office/officeart/2005/8/layout/vList4"/>
    <dgm:cxn modelId="{7FAE0B84-5BFC-46F7-BC85-1B4363E57969}" type="presParOf" srcId="{ECFE19ED-B6B5-40DE-879B-EDC87F3987B9}" destId="{53A4A2E2-D56B-4C07-82DB-FCD18CEB7BA7}" srcOrd="0" destOrd="0" presId="urn:microsoft.com/office/officeart/2005/8/layout/vList4"/>
    <dgm:cxn modelId="{EF86C42E-3000-4076-8FFD-F929625E5824}" type="presParOf" srcId="{ECFE19ED-B6B5-40DE-879B-EDC87F3987B9}" destId="{F9DF2A03-4B29-4FCA-B61D-4F95C3C971EB}" srcOrd="1" destOrd="0" presId="urn:microsoft.com/office/officeart/2005/8/layout/vList4"/>
    <dgm:cxn modelId="{5BD2E850-CEA1-49D5-8C3F-FBCAD8416DC5}" type="presParOf" srcId="{ECFE19ED-B6B5-40DE-879B-EDC87F3987B9}" destId="{D087E0AB-44E8-4F2F-AA07-023569876486}" srcOrd="2" destOrd="0" presId="urn:microsoft.com/office/officeart/2005/8/layout/vList4"/>
    <dgm:cxn modelId="{5A89E3AD-3E26-4C54-8EB1-817B4FCABDDE}" type="presParOf" srcId="{C93AE23F-CB36-4DB4-B731-21D0D0F2AC9B}" destId="{BBEE791C-BE88-48DE-B718-1F81A2E24667}" srcOrd="5" destOrd="0" presId="urn:microsoft.com/office/officeart/2005/8/layout/vList4"/>
    <dgm:cxn modelId="{5753F0F1-6D57-4960-9752-E4197171E41C}" type="presParOf" srcId="{C93AE23F-CB36-4DB4-B731-21D0D0F2AC9B}" destId="{9A488B4B-FDCA-4EA2-B5DA-D07B18020C28}" srcOrd="6" destOrd="0" presId="urn:microsoft.com/office/officeart/2005/8/layout/vList4"/>
    <dgm:cxn modelId="{3C5A775E-57BB-4951-B826-CEB0EE1F4159}" type="presParOf" srcId="{9A488B4B-FDCA-4EA2-B5DA-D07B18020C28}" destId="{564FF1F8-D467-433D-B8FE-6095DE9F6EC7}" srcOrd="0" destOrd="0" presId="urn:microsoft.com/office/officeart/2005/8/layout/vList4"/>
    <dgm:cxn modelId="{0CFE434E-3BB3-4F16-97D2-A9BF2566AB58}" type="presParOf" srcId="{9A488B4B-FDCA-4EA2-B5DA-D07B18020C28}" destId="{575BA14E-3A97-45EA-AAAA-5B26FAC745DF}" srcOrd="1" destOrd="0" presId="urn:microsoft.com/office/officeart/2005/8/layout/vList4"/>
    <dgm:cxn modelId="{CD945186-4205-4A25-AE46-47A527F68004}" type="presParOf" srcId="{9A488B4B-FDCA-4EA2-B5DA-D07B18020C28}" destId="{95963846-0F69-44CC-AFE3-02AB87B1F132}" srcOrd="2" destOrd="0" presId="urn:microsoft.com/office/officeart/2005/8/layout/vList4"/>
    <dgm:cxn modelId="{2E1DB751-79D3-496C-B6FD-223223E13D0D}" type="presParOf" srcId="{C93AE23F-CB36-4DB4-B731-21D0D0F2AC9B}" destId="{CFE804E7-94AB-423E-B984-BA3E8F822B1C}" srcOrd="7" destOrd="0" presId="urn:microsoft.com/office/officeart/2005/8/layout/vList4"/>
    <dgm:cxn modelId="{0E6B9C1E-EF55-45DE-A773-E5A17BE34A19}" type="presParOf" srcId="{C93AE23F-CB36-4DB4-B731-21D0D0F2AC9B}" destId="{F4DEC540-1388-430B-B72C-8AEECC6176AD}" srcOrd="8" destOrd="0" presId="urn:microsoft.com/office/officeart/2005/8/layout/vList4"/>
    <dgm:cxn modelId="{ACADAF91-C45F-4B86-8668-8747F2613C47}" type="presParOf" srcId="{F4DEC540-1388-430B-B72C-8AEECC6176AD}" destId="{0C784873-0828-4EC7-A88D-0D89B1DD47D1}" srcOrd="0" destOrd="0" presId="urn:microsoft.com/office/officeart/2005/8/layout/vList4"/>
    <dgm:cxn modelId="{A3A6645A-4F8A-4240-A59A-252B386A6582}" type="presParOf" srcId="{F4DEC540-1388-430B-B72C-8AEECC6176AD}" destId="{913048DB-E97D-4105-9A40-7C92FCE47026}" srcOrd="1" destOrd="0" presId="urn:microsoft.com/office/officeart/2005/8/layout/vList4"/>
    <dgm:cxn modelId="{7CBD7805-9CA2-48F0-B17B-578C02A73BD5}" type="presParOf" srcId="{F4DEC540-1388-430B-B72C-8AEECC6176AD}" destId="{F6DC149B-316F-44FF-8DEA-D95913DF0C91}" srcOrd="2" destOrd="0" presId="urn:microsoft.com/office/officeart/2005/8/layout/vList4"/>
    <dgm:cxn modelId="{A8412C99-F0F4-43F2-8537-D229C1BEB3DF}" type="presParOf" srcId="{C93AE23F-CB36-4DB4-B731-21D0D0F2AC9B}" destId="{8F45B328-570E-446F-8984-E0A89AA7A13F}" srcOrd="9" destOrd="0" presId="urn:microsoft.com/office/officeart/2005/8/layout/vList4"/>
    <dgm:cxn modelId="{4FA91E29-E914-456D-B57D-5878921404E7}" type="presParOf" srcId="{C93AE23F-CB36-4DB4-B731-21D0D0F2AC9B}" destId="{752A7611-F509-408A-8F97-F94C0AC6EB81}" srcOrd="10" destOrd="0" presId="urn:microsoft.com/office/officeart/2005/8/layout/vList4"/>
    <dgm:cxn modelId="{900C483D-FA3B-464A-B3B6-38A25374D520}" type="presParOf" srcId="{752A7611-F509-408A-8F97-F94C0AC6EB81}" destId="{B1F7C75C-ACC3-4CBB-9CB3-6F7FD76A21A1}" srcOrd="0" destOrd="0" presId="urn:microsoft.com/office/officeart/2005/8/layout/vList4"/>
    <dgm:cxn modelId="{C53F7183-9210-4B52-82BC-1728FD965470}" type="presParOf" srcId="{752A7611-F509-408A-8F97-F94C0AC6EB81}" destId="{7BF307DE-5BFD-4913-A649-87831F9B39F1}" srcOrd="1" destOrd="0" presId="urn:microsoft.com/office/officeart/2005/8/layout/vList4"/>
    <dgm:cxn modelId="{9E534452-9726-493D-BAD1-946D4F05754F}" type="presParOf" srcId="{752A7611-F509-408A-8F97-F94C0AC6EB81}" destId="{004374AF-20DC-4740-9D6A-9FE9CA68B7AF}" srcOrd="2" destOrd="0" presId="urn:microsoft.com/office/officeart/2005/8/layout/vList4"/>
    <dgm:cxn modelId="{4D7BF68E-52FE-40DF-A9A9-B496BA836538}" type="presParOf" srcId="{C93AE23F-CB36-4DB4-B731-21D0D0F2AC9B}" destId="{5D4B4CC9-2225-4972-9625-0285412E7CFF}" srcOrd="11" destOrd="0" presId="urn:microsoft.com/office/officeart/2005/8/layout/vList4"/>
    <dgm:cxn modelId="{9C5670D4-099B-44C2-9DD0-7517922B3BDC}" type="presParOf" srcId="{C93AE23F-CB36-4DB4-B731-21D0D0F2AC9B}" destId="{E6227A4A-9E36-4BAD-977B-5ADD2BC366C8}" srcOrd="12" destOrd="0" presId="urn:microsoft.com/office/officeart/2005/8/layout/vList4"/>
    <dgm:cxn modelId="{87227463-5985-46AE-A26A-C9F55E171619}" type="presParOf" srcId="{E6227A4A-9E36-4BAD-977B-5ADD2BC366C8}" destId="{A4501D0B-49DD-4A08-920D-7E54CC3B2F38}" srcOrd="0" destOrd="0" presId="urn:microsoft.com/office/officeart/2005/8/layout/vList4"/>
    <dgm:cxn modelId="{D579D276-1495-4FA6-BB09-C3F6B85734DD}" type="presParOf" srcId="{E6227A4A-9E36-4BAD-977B-5ADD2BC366C8}" destId="{8AF68446-6D67-438C-9547-2BEC13BC4FD9}" srcOrd="1" destOrd="0" presId="urn:microsoft.com/office/officeart/2005/8/layout/vList4"/>
    <dgm:cxn modelId="{4842CD30-BFD2-4A71-8F79-1B83EDC0AB86}" type="presParOf" srcId="{E6227A4A-9E36-4BAD-977B-5ADD2BC366C8}" destId="{6FB3F44A-DBF8-4889-A718-6559B469C705}" srcOrd="2" destOrd="0" presId="urn:microsoft.com/office/officeart/2005/8/layout/vList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EBFA24-3524-4CE3-B045-267127B186CC}" type="doc">
      <dgm:prSet loTypeId="urn:microsoft.com/office/officeart/2005/8/layout/chevron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D3FE4F9-7971-49EF-B54E-8D6F87FA6ACA}">
      <dgm:prSet phldrT="[Текст]"/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1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D258C8AD-4DCC-4D36-BE8E-A3C376CE45B2}" type="parTrans" cxnId="{F3A6E747-2A79-4A79-A41B-6E5BD8A35630}">
      <dgm:prSet/>
      <dgm:spPr/>
      <dgm:t>
        <a:bodyPr/>
        <a:lstStyle/>
        <a:p>
          <a:endParaRPr lang="ru-RU"/>
        </a:p>
      </dgm:t>
    </dgm:pt>
    <dgm:pt modelId="{6CF8B398-02A0-40C2-A23E-32B36A9058EF}" type="sibTrans" cxnId="{F3A6E747-2A79-4A79-A41B-6E5BD8A35630}">
      <dgm:prSet/>
      <dgm:spPr/>
      <dgm:t>
        <a:bodyPr/>
        <a:lstStyle/>
        <a:p>
          <a:endParaRPr lang="ru-RU"/>
        </a:p>
      </dgm:t>
    </dgm:pt>
    <dgm:pt modelId="{3F87D439-66FB-4199-9364-0468A078B3DC}">
      <dgm:prSet phldrT="[Текст]"/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 "Создание условий для обеспечения доступного и качественного образования для всех обучающихся", 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CB8698FB-B16F-4C27-AFCA-0B75B79B3249}" type="parTrans" cxnId="{2E842D43-CE63-4E10-B5FF-111B3A6EA5B3}">
      <dgm:prSet/>
      <dgm:spPr/>
      <dgm:t>
        <a:bodyPr/>
        <a:lstStyle/>
        <a:p>
          <a:endParaRPr lang="ru-RU"/>
        </a:p>
      </dgm:t>
    </dgm:pt>
    <dgm:pt modelId="{1F3BCF7B-8EEE-4E3A-A222-C9E17F45F80E}" type="sibTrans" cxnId="{2E842D43-CE63-4E10-B5FF-111B3A6EA5B3}">
      <dgm:prSet/>
      <dgm:spPr/>
      <dgm:t>
        <a:bodyPr/>
        <a:lstStyle/>
        <a:p>
          <a:endParaRPr lang="ru-RU"/>
        </a:p>
      </dgm:t>
    </dgm:pt>
    <dgm:pt modelId="{E751B022-F0B9-4B35-865A-6ACD1BAFF384}">
      <dgm:prSet phldrT="[Текст]"/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2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39DE81A0-C92D-4E34-9FBC-B062F4AB207C}" type="parTrans" cxnId="{54A3570E-CF5B-4455-9EB6-45BBFAC3DE5B}">
      <dgm:prSet/>
      <dgm:spPr/>
      <dgm:t>
        <a:bodyPr/>
        <a:lstStyle/>
        <a:p>
          <a:endParaRPr lang="ru-RU"/>
        </a:p>
      </dgm:t>
    </dgm:pt>
    <dgm:pt modelId="{3D996ECB-3D73-4284-AF6D-08BBE63088E0}" type="sibTrans" cxnId="{54A3570E-CF5B-4455-9EB6-45BBFAC3DE5B}">
      <dgm:prSet/>
      <dgm:spPr/>
      <dgm:t>
        <a:bodyPr/>
        <a:lstStyle/>
        <a:p>
          <a:endParaRPr lang="ru-RU"/>
        </a:p>
      </dgm:t>
    </dgm:pt>
    <dgm:pt modelId="{4B5208BC-F6F6-44DA-B48C-21C1D626285D}">
      <dgm:prSet phldrT="[Текст]"/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"Профессиональное развитие педагогического коллектива", 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DE5D3343-722F-4DC1-AAE5-389247E298AD}" type="parTrans" cxnId="{41E6E2F0-CF96-4805-A4C0-C04C819ED384}">
      <dgm:prSet/>
      <dgm:spPr/>
      <dgm:t>
        <a:bodyPr/>
        <a:lstStyle/>
        <a:p>
          <a:endParaRPr lang="ru-RU"/>
        </a:p>
      </dgm:t>
    </dgm:pt>
    <dgm:pt modelId="{079E1754-62F7-4BB6-A585-40ED46202F01}" type="sibTrans" cxnId="{41E6E2F0-CF96-4805-A4C0-C04C819ED384}">
      <dgm:prSet/>
      <dgm:spPr/>
      <dgm:t>
        <a:bodyPr/>
        <a:lstStyle/>
        <a:p>
          <a:endParaRPr lang="ru-RU"/>
        </a:p>
      </dgm:t>
    </dgm:pt>
    <dgm:pt modelId="{F88CA11C-8AD2-4E9B-B903-C24E7E33F36A}">
      <dgm:prSet phldrT="[Текст]"/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3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CFC51786-C2DB-4E99-B671-B7C3AA8DB7E3}" type="parTrans" cxnId="{7E5EFCFC-069A-4CDD-9D6B-355C60124F37}">
      <dgm:prSet/>
      <dgm:spPr/>
      <dgm:t>
        <a:bodyPr/>
        <a:lstStyle/>
        <a:p>
          <a:endParaRPr lang="ru-RU"/>
        </a:p>
      </dgm:t>
    </dgm:pt>
    <dgm:pt modelId="{CAA93CB9-0374-46B5-9BB2-E3D3A5BDFFE1}" type="sibTrans" cxnId="{7E5EFCFC-069A-4CDD-9D6B-355C60124F37}">
      <dgm:prSet/>
      <dgm:spPr/>
      <dgm:t>
        <a:bodyPr/>
        <a:lstStyle/>
        <a:p>
          <a:endParaRPr lang="ru-RU"/>
        </a:p>
      </dgm:t>
    </dgm:pt>
    <dgm:pt modelId="{8FB90BBC-7C5C-4D5A-BDC1-4E82FC73ECBB}">
      <dgm:prSet phldrT="[Текст]"/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"Управление качеством образования"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8E55CD83-B7A2-461F-BF7B-959BEBE9198A}" type="parTrans" cxnId="{5EAEFC7C-7BAD-4F3F-8A32-85022BDE534C}">
      <dgm:prSet/>
      <dgm:spPr/>
      <dgm:t>
        <a:bodyPr/>
        <a:lstStyle/>
        <a:p>
          <a:endParaRPr lang="ru-RU"/>
        </a:p>
      </dgm:t>
    </dgm:pt>
    <dgm:pt modelId="{BA64A9EE-42FB-4F5A-87B6-175CD0CE2015}" type="sibTrans" cxnId="{5EAEFC7C-7BAD-4F3F-8A32-85022BDE534C}">
      <dgm:prSet/>
      <dgm:spPr/>
      <dgm:t>
        <a:bodyPr/>
        <a:lstStyle/>
        <a:p>
          <a:endParaRPr lang="ru-RU"/>
        </a:p>
      </dgm:t>
    </dgm:pt>
    <dgm:pt modelId="{FE3015F2-CFE3-4307-A1E1-00AE9D5B2A6D}" type="pres">
      <dgm:prSet presAssocID="{FEEBFA24-3524-4CE3-B045-267127B186CC}" presName="linearFlow" presStyleCnt="0">
        <dgm:presLayoutVars>
          <dgm:dir/>
          <dgm:animLvl val="lvl"/>
          <dgm:resizeHandles val="exact"/>
        </dgm:presLayoutVars>
      </dgm:prSet>
      <dgm:spPr/>
    </dgm:pt>
    <dgm:pt modelId="{B7E60F5C-2558-4805-956B-C849AE134233}" type="pres">
      <dgm:prSet presAssocID="{4D3FE4F9-7971-49EF-B54E-8D6F87FA6ACA}" presName="composite" presStyleCnt="0"/>
      <dgm:spPr/>
    </dgm:pt>
    <dgm:pt modelId="{653239FE-CD31-4BE5-9610-72E12DBC2E7F}" type="pres">
      <dgm:prSet presAssocID="{4D3FE4F9-7971-49EF-B54E-8D6F87FA6AC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C1EB2E-F76F-4CBA-98D6-3F7561633DE7}" type="pres">
      <dgm:prSet presAssocID="{4D3FE4F9-7971-49EF-B54E-8D6F87FA6AC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80184-8823-49DC-AA83-54A18837AD8D}" type="pres">
      <dgm:prSet presAssocID="{6CF8B398-02A0-40C2-A23E-32B36A9058EF}" presName="sp" presStyleCnt="0"/>
      <dgm:spPr/>
    </dgm:pt>
    <dgm:pt modelId="{EBCBBD0A-A6A1-4027-A1D7-3028E2300318}" type="pres">
      <dgm:prSet presAssocID="{E751B022-F0B9-4B35-865A-6ACD1BAFF384}" presName="composite" presStyleCnt="0"/>
      <dgm:spPr/>
    </dgm:pt>
    <dgm:pt modelId="{74C12D41-D86F-4BC4-A7FF-835BF3D5A32C}" type="pres">
      <dgm:prSet presAssocID="{E751B022-F0B9-4B35-865A-6ACD1BAFF384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BB778862-8686-40ED-A447-ED8911C21E36}" type="pres">
      <dgm:prSet presAssocID="{E751B022-F0B9-4B35-865A-6ACD1BAFF38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A8EC2B-A357-4715-8AC6-231917BBE933}" type="pres">
      <dgm:prSet presAssocID="{3D996ECB-3D73-4284-AF6D-08BBE63088E0}" presName="sp" presStyleCnt="0"/>
      <dgm:spPr/>
    </dgm:pt>
    <dgm:pt modelId="{7F231279-DBA8-4642-AE8E-C3F7C2D48319}" type="pres">
      <dgm:prSet presAssocID="{F88CA11C-8AD2-4E9B-B903-C24E7E33F36A}" presName="composite" presStyleCnt="0"/>
      <dgm:spPr/>
    </dgm:pt>
    <dgm:pt modelId="{C1D4CF6E-49C6-4224-A5CB-3643BFB3D9FC}" type="pres">
      <dgm:prSet presAssocID="{F88CA11C-8AD2-4E9B-B903-C24E7E33F36A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046E723A-0D78-4B93-9706-929CF283C279}" type="pres">
      <dgm:prSet presAssocID="{F88CA11C-8AD2-4E9B-B903-C24E7E33F36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842D43-CE63-4E10-B5FF-111B3A6EA5B3}" srcId="{4D3FE4F9-7971-49EF-B54E-8D6F87FA6ACA}" destId="{3F87D439-66FB-4199-9364-0468A078B3DC}" srcOrd="0" destOrd="0" parTransId="{CB8698FB-B16F-4C27-AFCA-0B75B79B3249}" sibTransId="{1F3BCF7B-8EEE-4E3A-A222-C9E17F45F80E}"/>
    <dgm:cxn modelId="{F05BD0CB-57F1-4314-94F9-CB2A54454F0C}" type="presOf" srcId="{FEEBFA24-3524-4CE3-B045-267127B186CC}" destId="{FE3015F2-CFE3-4307-A1E1-00AE9D5B2A6D}" srcOrd="0" destOrd="0" presId="urn:microsoft.com/office/officeart/2005/8/layout/chevron2"/>
    <dgm:cxn modelId="{7E5EFCFC-069A-4CDD-9D6B-355C60124F37}" srcId="{FEEBFA24-3524-4CE3-B045-267127B186CC}" destId="{F88CA11C-8AD2-4E9B-B903-C24E7E33F36A}" srcOrd="2" destOrd="0" parTransId="{CFC51786-C2DB-4E99-B671-B7C3AA8DB7E3}" sibTransId="{CAA93CB9-0374-46B5-9BB2-E3D3A5BDFFE1}"/>
    <dgm:cxn modelId="{F3A6E747-2A79-4A79-A41B-6E5BD8A35630}" srcId="{FEEBFA24-3524-4CE3-B045-267127B186CC}" destId="{4D3FE4F9-7971-49EF-B54E-8D6F87FA6ACA}" srcOrd="0" destOrd="0" parTransId="{D258C8AD-4DCC-4D36-BE8E-A3C376CE45B2}" sibTransId="{6CF8B398-02A0-40C2-A23E-32B36A9058EF}"/>
    <dgm:cxn modelId="{57830818-775D-423B-A836-833513E4526F}" type="presOf" srcId="{F88CA11C-8AD2-4E9B-B903-C24E7E33F36A}" destId="{C1D4CF6E-49C6-4224-A5CB-3643BFB3D9FC}" srcOrd="0" destOrd="0" presId="urn:microsoft.com/office/officeart/2005/8/layout/chevron2"/>
    <dgm:cxn modelId="{41E6E2F0-CF96-4805-A4C0-C04C819ED384}" srcId="{E751B022-F0B9-4B35-865A-6ACD1BAFF384}" destId="{4B5208BC-F6F6-44DA-B48C-21C1D626285D}" srcOrd="0" destOrd="0" parTransId="{DE5D3343-722F-4DC1-AAE5-389247E298AD}" sibTransId="{079E1754-62F7-4BB6-A585-40ED46202F01}"/>
    <dgm:cxn modelId="{BB6B1779-795F-4138-9145-B87C262107A7}" type="presOf" srcId="{4B5208BC-F6F6-44DA-B48C-21C1D626285D}" destId="{BB778862-8686-40ED-A447-ED8911C21E36}" srcOrd="0" destOrd="0" presId="urn:microsoft.com/office/officeart/2005/8/layout/chevron2"/>
    <dgm:cxn modelId="{0EFE6232-081B-4ED2-9796-D184186091B1}" type="presOf" srcId="{E751B022-F0B9-4B35-865A-6ACD1BAFF384}" destId="{74C12D41-D86F-4BC4-A7FF-835BF3D5A32C}" srcOrd="0" destOrd="0" presId="urn:microsoft.com/office/officeart/2005/8/layout/chevron2"/>
    <dgm:cxn modelId="{B3533841-59BD-456F-8920-9417C7FFAFE1}" type="presOf" srcId="{8FB90BBC-7C5C-4D5A-BDC1-4E82FC73ECBB}" destId="{046E723A-0D78-4B93-9706-929CF283C279}" srcOrd="0" destOrd="0" presId="urn:microsoft.com/office/officeart/2005/8/layout/chevron2"/>
    <dgm:cxn modelId="{51A04D95-4808-4D38-91DA-70A8775BBC6B}" type="presOf" srcId="{4D3FE4F9-7971-49EF-B54E-8D6F87FA6ACA}" destId="{653239FE-CD31-4BE5-9610-72E12DBC2E7F}" srcOrd="0" destOrd="0" presId="urn:microsoft.com/office/officeart/2005/8/layout/chevron2"/>
    <dgm:cxn modelId="{5EAEFC7C-7BAD-4F3F-8A32-85022BDE534C}" srcId="{F88CA11C-8AD2-4E9B-B903-C24E7E33F36A}" destId="{8FB90BBC-7C5C-4D5A-BDC1-4E82FC73ECBB}" srcOrd="0" destOrd="0" parTransId="{8E55CD83-B7A2-461F-BF7B-959BEBE9198A}" sibTransId="{BA64A9EE-42FB-4F5A-87B6-175CD0CE2015}"/>
    <dgm:cxn modelId="{1CD89BC7-CDF0-4217-AFF8-8566911B72FB}" type="presOf" srcId="{3F87D439-66FB-4199-9364-0468A078B3DC}" destId="{23C1EB2E-F76F-4CBA-98D6-3F7561633DE7}" srcOrd="0" destOrd="0" presId="urn:microsoft.com/office/officeart/2005/8/layout/chevron2"/>
    <dgm:cxn modelId="{54A3570E-CF5B-4455-9EB6-45BBFAC3DE5B}" srcId="{FEEBFA24-3524-4CE3-B045-267127B186CC}" destId="{E751B022-F0B9-4B35-865A-6ACD1BAFF384}" srcOrd="1" destOrd="0" parTransId="{39DE81A0-C92D-4E34-9FBC-B062F4AB207C}" sibTransId="{3D996ECB-3D73-4284-AF6D-08BBE63088E0}"/>
    <dgm:cxn modelId="{D7C14A1F-C8FA-4803-A27A-F4DB7C66B8E2}" type="presParOf" srcId="{FE3015F2-CFE3-4307-A1E1-00AE9D5B2A6D}" destId="{B7E60F5C-2558-4805-956B-C849AE134233}" srcOrd="0" destOrd="0" presId="urn:microsoft.com/office/officeart/2005/8/layout/chevron2"/>
    <dgm:cxn modelId="{CD42828E-4D59-4324-BE7B-6A5D7D32A653}" type="presParOf" srcId="{B7E60F5C-2558-4805-956B-C849AE134233}" destId="{653239FE-CD31-4BE5-9610-72E12DBC2E7F}" srcOrd="0" destOrd="0" presId="urn:microsoft.com/office/officeart/2005/8/layout/chevron2"/>
    <dgm:cxn modelId="{C22EEFB0-91C6-4427-AAA2-C0C2383EF712}" type="presParOf" srcId="{B7E60F5C-2558-4805-956B-C849AE134233}" destId="{23C1EB2E-F76F-4CBA-98D6-3F7561633DE7}" srcOrd="1" destOrd="0" presId="urn:microsoft.com/office/officeart/2005/8/layout/chevron2"/>
    <dgm:cxn modelId="{8FF4BD52-C92E-4561-939E-93874038B906}" type="presParOf" srcId="{FE3015F2-CFE3-4307-A1E1-00AE9D5B2A6D}" destId="{67280184-8823-49DC-AA83-54A18837AD8D}" srcOrd="1" destOrd="0" presId="urn:microsoft.com/office/officeart/2005/8/layout/chevron2"/>
    <dgm:cxn modelId="{48342898-1284-42C3-B4B8-21A62CE7EBC0}" type="presParOf" srcId="{FE3015F2-CFE3-4307-A1E1-00AE9D5B2A6D}" destId="{EBCBBD0A-A6A1-4027-A1D7-3028E2300318}" srcOrd="2" destOrd="0" presId="urn:microsoft.com/office/officeart/2005/8/layout/chevron2"/>
    <dgm:cxn modelId="{D4D9ADBC-8787-4F38-B2F0-C9FDBBF9994F}" type="presParOf" srcId="{EBCBBD0A-A6A1-4027-A1D7-3028E2300318}" destId="{74C12D41-D86F-4BC4-A7FF-835BF3D5A32C}" srcOrd="0" destOrd="0" presId="urn:microsoft.com/office/officeart/2005/8/layout/chevron2"/>
    <dgm:cxn modelId="{F85E0555-91F7-472B-9CA8-553869069737}" type="presParOf" srcId="{EBCBBD0A-A6A1-4027-A1D7-3028E2300318}" destId="{BB778862-8686-40ED-A447-ED8911C21E36}" srcOrd="1" destOrd="0" presId="urn:microsoft.com/office/officeart/2005/8/layout/chevron2"/>
    <dgm:cxn modelId="{7D1F5CC6-FCC1-42D4-A066-9E3A8D399E80}" type="presParOf" srcId="{FE3015F2-CFE3-4307-A1E1-00AE9D5B2A6D}" destId="{DBA8EC2B-A357-4715-8AC6-231917BBE933}" srcOrd="3" destOrd="0" presId="urn:microsoft.com/office/officeart/2005/8/layout/chevron2"/>
    <dgm:cxn modelId="{D7DEF642-E80C-4947-9A93-7CB85600C4D2}" type="presParOf" srcId="{FE3015F2-CFE3-4307-A1E1-00AE9D5B2A6D}" destId="{7F231279-DBA8-4642-AE8E-C3F7C2D48319}" srcOrd="4" destOrd="0" presId="urn:microsoft.com/office/officeart/2005/8/layout/chevron2"/>
    <dgm:cxn modelId="{9FBAA6B6-5D82-4C36-AE08-96C02FA75B7B}" type="presParOf" srcId="{7F231279-DBA8-4642-AE8E-C3F7C2D48319}" destId="{C1D4CF6E-49C6-4224-A5CB-3643BFB3D9FC}" srcOrd="0" destOrd="0" presId="urn:microsoft.com/office/officeart/2005/8/layout/chevron2"/>
    <dgm:cxn modelId="{5EE74884-3FF1-4B2D-91F4-C1B386A73694}" type="presParOf" srcId="{7F231279-DBA8-4642-AE8E-C3F7C2D48319}" destId="{046E723A-0D78-4B93-9706-929CF283C279}" srcOrd="1" destOrd="0" presId="urn:microsoft.com/office/officeart/2005/8/layout/chevron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AE422ED-6165-46AA-A723-E68AE9C6D6C4}" type="doc">
      <dgm:prSet loTypeId="urn:microsoft.com/office/officeart/2005/8/layout/arrow2" loCatId="process" qsTypeId="urn:microsoft.com/office/officeart/2005/8/quickstyle/3d3" qsCatId="3D" csTypeId="urn:microsoft.com/office/officeart/2005/8/colors/colorful2" csCatId="colorful" phldr="1"/>
      <dgm:spPr/>
    </dgm:pt>
    <dgm:pt modelId="{0DBF836D-C635-41C5-BBB3-A31C468D1FF7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Своевременное выявление детей ОВЗ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0292381-1D42-422F-BF30-F1D2E44A1368}" type="parTrans" cxnId="{FE39411F-4172-440C-A4BC-645085AEDD4E}">
      <dgm:prSet/>
      <dgm:spPr/>
      <dgm:t>
        <a:bodyPr/>
        <a:lstStyle/>
        <a:p>
          <a:endParaRPr lang="ru-RU"/>
        </a:p>
      </dgm:t>
    </dgm:pt>
    <dgm:pt modelId="{49679F7B-CCAF-4747-9F2C-2DA15A0966E2}" type="sibTrans" cxnId="{FE39411F-4172-440C-A4BC-645085AEDD4E}">
      <dgm:prSet/>
      <dgm:spPr/>
      <dgm:t>
        <a:bodyPr/>
        <a:lstStyle/>
        <a:p>
          <a:endParaRPr lang="ru-RU"/>
        </a:p>
      </dgm:t>
    </dgm:pt>
    <dgm:pt modelId="{C4464FEE-1E87-4DD2-AA49-F48866E0AF9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Усовершенствование коррекционной работы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65FBCFAF-4BEA-446C-98AF-67A42F8BEBCD}" type="parTrans" cxnId="{0EDDE1D7-E960-4078-940C-493DFB8BA52E}">
      <dgm:prSet/>
      <dgm:spPr/>
      <dgm:t>
        <a:bodyPr/>
        <a:lstStyle/>
        <a:p>
          <a:endParaRPr lang="ru-RU"/>
        </a:p>
      </dgm:t>
    </dgm:pt>
    <dgm:pt modelId="{B66B8CF9-19BF-4D72-A349-577620645BBD}" type="sibTrans" cxnId="{0EDDE1D7-E960-4078-940C-493DFB8BA52E}">
      <dgm:prSet/>
      <dgm:spPr/>
      <dgm:t>
        <a:bodyPr/>
        <a:lstStyle/>
        <a:p>
          <a:endParaRPr lang="ru-RU"/>
        </a:p>
      </dgm:t>
    </dgm:pt>
    <dgm:pt modelId="{29FABB64-9BFE-46F4-A9FD-AAB6CFDFA97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Активизация взаимодействия школы и родительской общественности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91B2EED-FD18-448D-AF70-3765CA607558}" type="parTrans" cxnId="{DB4DF242-40FB-4F2F-B546-859E0B96CFEA}">
      <dgm:prSet/>
      <dgm:spPr/>
      <dgm:t>
        <a:bodyPr/>
        <a:lstStyle/>
        <a:p>
          <a:endParaRPr lang="ru-RU"/>
        </a:p>
      </dgm:t>
    </dgm:pt>
    <dgm:pt modelId="{992DAA3B-19AC-4068-8075-64A5630CAA9F}" type="sibTrans" cxnId="{DB4DF242-40FB-4F2F-B546-859E0B96CFEA}">
      <dgm:prSet/>
      <dgm:spPr/>
      <dgm:t>
        <a:bodyPr/>
        <a:lstStyle/>
        <a:p>
          <a:endParaRPr lang="ru-RU"/>
        </a:p>
      </dgm:t>
    </dgm:pt>
    <dgm:pt modelId="{CB3C24C8-E991-4A4F-A3E5-A248A54BA077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Повышение методического уровня педагогов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864C6F2-3246-4AF3-BEC7-F33773CB1492}" type="parTrans" cxnId="{C7088179-AFDD-4FBF-9CB9-8742762AB9D4}">
      <dgm:prSet/>
      <dgm:spPr/>
      <dgm:t>
        <a:bodyPr/>
        <a:lstStyle/>
        <a:p>
          <a:endParaRPr lang="ru-RU"/>
        </a:p>
      </dgm:t>
    </dgm:pt>
    <dgm:pt modelId="{1490AC0A-0EBD-41CD-BB46-198FB619A96A}" type="sibTrans" cxnId="{C7088179-AFDD-4FBF-9CB9-8742762AB9D4}">
      <dgm:prSet/>
      <dgm:spPr/>
      <dgm:t>
        <a:bodyPr/>
        <a:lstStyle/>
        <a:p>
          <a:endParaRPr lang="ru-RU"/>
        </a:p>
      </dgm:t>
    </dgm:pt>
    <dgm:pt modelId="{7C6B6E9A-4BFC-4E02-AAE1-ED2AB1F0743C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Повышение качества образования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71E25ED-09D1-4917-BC4D-7E7D338C880F}" type="parTrans" cxnId="{ACE6A462-94DF-469F-A7A3-B6FF5547E4C9}">
      <dgm:prSet/>
      <dgm:spPr/>
      <dgm:t>
        <a:bodyPr/>
        <a:lstStyle/>
        <a:p>
          <a:endParaRPr lang="ru-RU"/>
        </a:p>
      </dgm:t>
    </dgm:pt>
    <dgm:pt modelId="{A0DF57C6-8A31-4080-9DAF-E633660DFC78}" type="sibTrans" cxnId="{ACE6A462-94DF-469F-A7A3-B6FF5547E4C9}">
      <dgm:prSet/>
      <dgm:spPr/>
      <dgm:t>
        <a:bodyPr/>
        <a:lstStyle/>
        <a:p>
          <a:endParaRPr lang="ru-RU"/>
        </a:p>
      </dgm:t>
    </dgm:pt>
    <dgm:pt modelId="{83427ED9-A88D-4FB2-BE1B-52B09C1CA0E3}" type="pres">
      <dgm:prSet presAssocID="{4AE422ED-6165-46AA-A723-E68AE9C6D6C4}" presName="arrowDiagram" presStyleCnt="0">
        <dgm:presLayoutVars>
          <dgm:chMax val="5"/>
          <dgm:dir/>
          <dgm:resizeHandles val="exact"/>
        </dgm:presLayoutVars>
      </dgm:prSet>
      <dgm:spPr/>
    </dgm:pt>
    <dgm:pt modelId="{F18A3D15-0436-440B-8894-93416A69AA2B}" type="pres">
      <dgm:prSet presAssocID="{4AE422ED-6165-46AA-A723-E68AE9C6D6C4}" presName="arrow" presStyleLbl="bgShp" presStyleIdx="0" presStyleCnt="1"/>
      <dgm:spPr/>
    </dgm:pt>
    <dgm:pt modelId="{D6F7B025-BF42-486E-A250-3D74B13DEEFB}" type="pres">
      <dgm:prSet presAssocID="{4AE422ED-6165-46AA-A723-E68AE9C6D6C4}" presName="arrowDiagram5" presStyleCnt="0"/>
      <dgm:spPr/>
    </dgm:pt>
    <dgm:pt modelId="{51D1B0AB-BF85-492A-BF6C-139224B785B6}" type="pres">
      <dgm:prSet presAssocID="{0DBF836D-C635-41C5-BBB3-A31C468D1FF7}" presName="bullet5a" presStyleLbl="node1" presStyleIdx="0" presStyleCnt="5"/>
      <dgm:spPr/>
    </dgm:pt>
    <dgm:pt modelId="{F08A18D5-40BC-4E8B-9203-B42FA8A9B5FA}" type="pres">
      <dgm:prSet presAssocID="{0DBF836D-C635-41C5-BBB3-A31C468D1FF7}" presName="textBox5a" presStyleLbl="revTx" presStyleIdx="0" presStyleCnt="5" custScaleX="170125" custScaleY="68064" custLinFactNeighborX="22429" custLinFactNeighborY="-222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13AFF3-69F0-4380-B15A-E7C94D580049}" type="pres">
      <dgm:prSet presAssocID="{C4464FEE-1E87-4DD2-AA49-F48866E0AF9A}" presName="bullet5b" presStyleLbl="node1" presStyleIdx="1" presStyleCnt="5"/>
      <dgm:spPr/>
    </dgm:pt>
    <dgm:pt modelId="{C7591060-1676-4F0E-A023-4CD5F8A74A93}" type="pres">
      <dgm:prSet presAssocID="{C4464FEE-1E87-4DD2-AA49-F48866E0AF9A}" presName="textBox5b" presStyleLbl="revTx" presStyleIdx="1" presStyleCnt="5" custScaleX="171515" custScaleY="32410" custLinFactNeighborX="3130" custLinFactNeighborY="-29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EEB132-D7EB-4F56-BCFE-5367E939DDEE}" type="pres">
      <dgm:prSet presAssocID="{29FABB64-9BFE-46F4-A9FD-AAB6CFDFA970}" presName="bullet5c" presStyleLbl="node1" presStyleIdx="2" presStyleCnt="5"/>
      <dgm:spPr/>
    </dgm:pt>
    <dgm:pt modelId="{E62B3855-B949-4FEC-889A-1D3F9258201B}" type="pres">
      <dgm:prSet presAssocID="{29FABB64-9BFE-46F4-A9FD-AAB6CFDFA970}" presName="textBox5c" presStyleLbl="revTx" presStyleIdx="2" presStyleCnt="5" custScaleX="165886" custScaleY="29099" custLinFactNeighborX="-6685" custLinFactNeighborY="-37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20676-25AF-413C-96F7-2BCC38C767C8}" type="pres">
      <dgm:prSet presAssocID="{CB3C24C8-E991-4A4F-A3E5-A248A54BA077}" presName="bullet5d" presStyleLbl="node1" presStyleIdx="3" presStyleCnt="5"/>
      <dgm:spPr/>
    </dgm:pt>
    <dgm:pt modelId="{FA302F59-03A8-4F81-9E54-E62C1E6E9CAA}" type="pres">
      <dgm:prSet presAssocID="{CB3C24C8-E991-4A4F-A3E5-A248A54BA077}" presName="textBox5d" presStyleLbl="revTx" presStyleIdx="3" presStyleCnt="5" custScaleX="136245" custScaleY="22626" custLinFactNeighborX="-12452" custLinFactNeighborY="-467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BA2482-3825-4F29-A9F7-FE069ABE05B3}" type="pres">
      <dgm:prSet presAssocID="{7C6B6E9A-4BFC-4E02-AAE1-ED2AB1F0743C}" presName="bullet5e" presStyleLbl="node1" presStyleIdx="4" presStyleCnt="5"/>
      <dgm:spPr/>
    </dgm:pt>
    <dgm:pt modelId="{226D46F6-48E9-409A-9D5F-377B0A66D7ED}" type="pres">
      <dgm:prSet presAssocID="{7C6B6E9A-4BFC-4E02-AAE1-ED2AB1F0743C}" presName="textBox5e" presStyleLbl="revTx" presStyleIdx="4" presStyleCnt="5" custScaleX="98275" custScaleY="18690" custLinFactNeighborX="-21552" custLinFactNeighborY="-57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BDFEA1-71FD-412C-A991-6EC2F569D8BA}" type="presOf" srcId="{CB3C24C8-E991-4A4F-A3E5-A248A54BA077}" destId="{FA302F59-03A8-4F81-9E54-E62C1E6E9CAA}" srcOrd="0" destOrd="0" presId="urn:microsoft.com/office/officeart/2005/8/layout/arrow2"/>
    <dgm:cxn modelId="{E8B65C7F-FB05-40B3-8E65-815214E7A905}" type="presOf" srcId="{7C6B6E9A-4BFC-4E02-AAE1-ED2AB1F0743C}" destId="{226D46F6-48E9-409A-9D5F-377B0A66D7ED}" srcOrd="0" destOrd="0" presId="urn:microsoft.com/office/officeart/2005/8/layout/arrow2"/>
    <dgm:cxn modelId="{FE39411F-4172-440C-A4BC-645085AEDD4E}" srcId="{4AE422ED-6165-46AA-A723-E68AE9C6D6C4}" destId="{0DBF836D-C635-41C5-BBB3-A31C468D1FF7}" srcOrd="0" destOrd="0" parTransId="{80292381-1D42-422F-BF30-F1D2E44A1368}" sibTransId="{49679F7B-CCAF-4747-9F2C-2DA15A0966E2}"/>
    <dgm:cxn modelId="{84A42941-DEDF-480B-A976-9089AE23F987}" type="presOf" srcId="{4AE422ED-6165-46AA-A723-E68AE9C6D6C4}" destId="{83427ED9-A88D-4FB2-BE1B-52B09C1CA0E3}" srcOrd="0" destOrd="0" presId="urn:microsoft.com/office/officeart/2005/8/layout/arrow2"/>
    <dgm:cxn modelId="{4B5CE9E7-69D7-42D6-9311-4FBA3E37576D}" type="presOf" srcId="{C4464FEE-1E87-4DD2-AA49-F48866E0AF9A}" destId="{C7591060-1676-4F0E-A023-4CD5F8A74A93}" srcOrd="0" destOrd="0" presId="urn:microsoft.com/office/officeart/2005/8/layout/arrow2"/>
    <dgm:cxn modelId="{ACE6A462-94DF-469F-A7A3-B6FF5547E4C9}" srcId="{4AE422ED-6165-46AA-A723-E68AE9C6D6C4}" destId="{7C6B6E9A-4BFC-4E02-AAE1-ED2AB1F0743C}" srcOrd="4" destOrd="0" parTransId="{771E25ED-09D1-4917-BC4D-7E7D338C880F}" sibTransId="{A0DF57C6-8A31-4080-9DAF-E633660DFC78}"/>
    <dgm:cxn modelId="{0EDDE1D7-E960-4078-940C-493DFB8BA52E}" srcId="{4AE422ED-6165-46AA-A723-E68AE9C6D6C4}" destId="{C4464FEE-1E87-4DD2-AA49-F48866E0AF9A}" srcOrd="1" destOrd="0" parTransId="{65FBCFAF-4BEA-446C-98AF-67A42F8BEBCD}" sibTransId="{B66B8CF9-19BF-4D72-A349-577620645BBD}"/>
    <dgm:cxn modelId="{0C7CFCEA-E6F3-4535-8E35-9697F6AAE32E}" type="presOf" srcId="{29FABB64-9BFE-46F4-A9FD-AAB6CFDFA970}" destId="{E62B3855-B949-4FEC-889A-1D3F9258201B}" srcOrd="0" destOrd="0" presId="urn:microsoft.com/office/officeart/2005/8/layout/arrow2"/>
    <dgm:cxn modelId="{DB4DF242-40FB-4F2F-B546-859E0B96CFEA}" srcId="{4AE422ED-6165-46AA-A723-E68AE9C6D6C4}" destId="{29FABB64-9BFE-46F4-A9FD-AAB6CFDFA970}" srcOrd="2" destOrd="0" parTransId="{491B2EED-FD18-448D-AF70-3765CA607558}" sibTransId="{992DAA3B-19AC-4068-8075-64A5630CAA9F}"/>
    <dgm:cxn modelId="{B48DAB9F-82BD-4871-B323-3B6C66E5FE13}" type="presOf" srcId="{0DBF836D-C635-41C5-BBB3-A31C468D1FF7}" destId="{F08A18D5-40BC-4E8B-9203-B42FA8A9B5FA}" srcOrd="0" destOrd="0" presId="urn:microsoft.com/office/officeart/2005/8/layout/arrow2"/>
    <dgm:cxn modelId="{C7088179-AFDD-4FBF-9CB9-8742762AB9D4}" srcId="{4AE422ED-6165-46AA-A723-E68AE9C6D6C4}" destId="{CB3C24C8-E991-4A4F-A3E5-A248A54BA077}" srcOrd="3" destOrd="0" parTransId="{2864C6F2-3246-4AF3-BEC7-F33773CB1492}" sibTransId="{1490AC0A-0EBD-41CD-BB46-198FB619A96A}"/>
    <dgm:cxn modelId="{8A1EAF96-2EB5-40AF-8AD7-25E07DE32D14}" type="presParOf" srcId="{83427ED9-A88D-4FB2-BE1B-52B09C1CA0E3}" destId="{F18A3D15-0436-440B-8894-93416A69AA2B}" srcOrd="0" destOrd="0" presId="urn:microsoft.com/office/officeart/2005/8/layout/arrow2"/>
    <dgm:cxn modelId="{9E7A903A-F98E-4F07-B75F-BDC9E5B0D9BF}" type="presParOf" srcId="{83427ED9-A88D-4FB2-BE1B-52B09C1CA0E3}" destId="{D6F7B025-BF42-486E-A250-3D74B13DEEFB}" srcOrd="1" destOrd="0" presId="urn:microsoft.com/office/officeart/2005/8/layout/arrow2"/>
    <dgm:cxn modelId="{DCB0284C-1938-419D-A71B-B55C4510DBC2}" type="presParOf" srcId="{D6F7B025-BF42-486E-A250-3D74B13DEEFB}" destId="{51D1B0AB-BF85-492A-BF6C-139224B785B6}" srcOrd="0" destOrd="0" presId="urn:microsoft.com/office/officeart/2005/8/layout/arrow2"/>
    <dgm:cxn modelId="{86E173C2-1249-4BF5-9B2A-A04E8A5C10A8}" type="presParOf" srcId="{D6F7B025-BF42-486E-A250-3D74B13DEEFB}" destId="{F08A18D5-40BC-4E8B-9203-B42FA8A9B5FA}" srcOrd="1" destOrd="0" presId="urn:microsoft.com/office/officeart/2005/8/layout/arrow2"/>
    <dgm:cxn modelId="{4F32C16C-50EB-408A-82F3-EEA5CBB6553F}" type="presParOf" srcId="{D6F7B025-BF42-486E-A250-3D74B13DEEFB}" destId="{C913AFF3-69F0-4380-B15A-E7C94D580049}" srcOrd="2" destOrd="0" presId="urn:microsoft.com/office/officeart/2005/8/layout/arrow2"/>
    <dgm:cxn modelId="{9072B8E0-6431-458C-BB7D-21D3E9F3E968}" type="presParOf" srcId="{D6F7B025-BF42-486E-A250-3D74B13DEEFB}" destId="{C7591060-1676-4F0E-A023-4CD5F8A74A93}" srcOrd="3" destOrd="0" presId="urn:microsoft.com/office/officeart/2005/8/layout/arrow2"/>
    <dgm:cxn modelId="{6C2AC0D6-D45F-48A8-93AC-4F6B64C8C00F}" type="presParOf" srcId="{D6F7B025-BF42-486E-A250-3D74B13DEEFB}" destId="{39EEB132-D7EB-4F56-BCFE-5367E939DDEE}" srcOrd="4" destOrd="0" presId="urn:microsoft.com/office/officeart/2005/8/layout/arrow2"/>
    <dgm:cxn modelId="{974AB896-14DA-47FE-BA71-E129C92AD148}" type="presParOf" srcId="{D6F7B025-BF42-486E-A250-3D74B13DEEFB}" destId="{E62B3855-B949-4FEC-889A-1D3F9258201B}" srcOrd="5" destOrd="0" presId="urn:microsoft.com/office/officeart/2005/8/layout/arrow2"/>
    <dgm:cxn modelId="{99362ED5-33FB-43A4-A99C-FC83BABE828A}" type="presParOf" srcId="{D6F7B025-BF42-486E-A250-3D74B13DEEFB}" destId="{38720676-25AF-413C-96F7-2BCC38C767C8}" srcOrd="6" destOrd="0" presId="urn:microsoft.com/office/officeart/2005/8/layout/arrow2"/>
    <dgm:cxn modelId="{3C5C8F98-BE6C-48DF-A580-9850204E1686}" type="presParOf" srcId="{D6F7B025-BF42-486E-A250-3D74B13DEEFB}" destId="{FA302F59-03A8-4F81-9E54-E62C1E6E9CAA}" srcOrd="7" destOrd="0" presId="urn:microsoft.com/office/officeart/2005/8/layout/arrow2"/>
    <dgm:cxn modelId="{B15AA847-9AA9-4702-BA25-38B4EFF1D4CE}" type="presParOf" srcId="{D6F7B025-BF42-486E-A250-3D74B13DEEFB}" destId="{1FBA2482-3825-4F29-A9F7-FE069ABE05B3}" srcOrd="8" destOrd="0" presId="urn:microsoft.com/office/officeart/2005/8/layout/arrow2"/>
    <dgm:cxn modelId="{D7B6A11F-B6E9-44EC-A1D4-73D5985164E3}" type="presParOf" srcId="{D6F7B025-BF42-486E-A250-3D74B13DEEFB}" destId="{226D46F6-48E9-409A-9D5F-377B0A66D7ED}" srcOrd="9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BEBED4-F6A0-44BC-9ED5-4ACDB6798CA9}">
      <dsp:nvSpPr>
        <dsp:cNvPr id="0" name=""/>
        <dsp:cNvSpPr/>
      </dsp:nvSpPr>
      <dsp:spPr>
        <a:xfrm>
          <a:off x="0" y="0"/>
          <a:ext cx="8229600" cy="7225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Низкие результаты выпускников 9-х классов в соотношении с районом и краем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8170" y="0"/>
        <a:ext cx="6511429" cy="722504"/>
      </dsp:txXfrm>
    </dsp:sp>
    <dsp:sp modelId="{5645591C-13E2-444B-892C-EC0DC163D2B7}">
      <dsp:nvSpPr>
        <dsp:cNvPr id="0" name=""/>
        <dsp:cNvSpPr/>
      </dsp:nvSpPr>
      <dsp:spPr>
        <a:xfrm>
          <a:off x="72250" y="72250"/>
          <a:ext cx="1645920" cy="57800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A7AB50-305A-451C-B6EB-A945A513F64B}">
      <dsp:nvSpPr>
        <dsp:cNvPr id="0" name=""/>
        <dsp:cNvSpPr/>
      </dsp:nvSpPr>
      <dsp:spPr>
        <a:xfrm>
          <a:off x="0" y="794754"/>
          <a:ext cx="8229600" cy="722504"/>
        </a:xfrm>
        <a:prstGeom prst="roundRect">
          <a:avLst>
            <a:gd name="adj" fmla="val 10000"/>
          </a:avLst>
        </a:prstGeom>
        <a:solidFill>
          <a:schemeClr val="accent5"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Низкие результаты выпускников 11-х классов в соотношении с районом и краем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8170" y="794754"/>
        <a:ext cx="6511429" cy="722504"/>
      </dsp:txXfrm>
    </dsp:sp>
    <dsp:sp modelId="{A31C5454-95A4-4DAE-8344-121485FDF53F}">
      <dsp:nvSpPr>
        <dsp:cNvPr id="0" name=""/>
        <dsp:cNvSpPr/>
      </dsp:nvSpPr>
      <dsp:spPr>
        <a:xfrm>
          <a:off x="72250" y="867005"/>
          <a:ext cx="1645920" cy="57800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1780394"/>
            <a:satOff val="7936"/>
            <a:lumOff val="70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A4A2E2-D56B-4C07-82DB-FCD18CEB7BA7}">
      <dsp:nvSpPr>
        <dsp:cNvPr id="0" name=""/>
        <dsp:cNvSpPr/>
      </dsp:nvSpPr>
      <dsp:spPr>
        <a:xfrm>
          <a:off x="0" y="1589509"/>
          <a:ext cx="8229600" cy="722504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Количество выпускников 11-х классов, набравших по результатам ЕГЭ по предметам по выбору балл ниже минимально установленного значения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8170" y="1589509"/>
        <a:ext cx="6511429" cy="722504"/>
      </dsp:txXfrm>
    </dsp:sp>
    <dsp:sp modelId="{F9DF2A03-4B29-4FCA-B61D-4F95C3C971EB}">
      <dsp:nvSpPr>
        <dsp:cNvPr id="0" name=""/>
        <dsp:cNvSpPr/>
      </dsp:nvSpPr>
      <dsp:spPr>
        <a:xfrm>
          <a:off x="72250" y="1661759"/>
          <a:ext cx="1645920" cy="57800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3560789"/>
            <a:satOff val="15872"/>
            <a:lumOff val="14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4FF1F8-D467-433D-B8FE-6095DE9F6EC7}">
      <dsp:nvSpPr>
        <dsp:cNvPr id="0" name=""/>
        <dsp:cNvSpPr/>
      </dsp:nvSpPr>
      <dsp:spPr>
        <a:xfrm>
          <a:off x="0" y="2384264"/>
          <a:ext cx="8229600" cy="722504"/>
        </a:xfrm>
        <a:prstGeom prst="roundRect">
          <a:avLst>
            <a:gd name="adj" fmla="val 1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Высокий % обучающихся 9-х классов, получивших отметку «2» в основной период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8170" y="2384264"/>
        <a:ext cx="6511429" cy="722504"/>
      </dsp:txXfrm>
    </dsp:sp>
    <dsp:sp modelId="{575BA14E-3A97-45EA-AAAA-5B26FAC745DF}">
      <dsp:nvSpPr>
        <dsp:cNvPr id="0" name=""/>
        <dsp:cNvSpPr/>
      </dsp:nvSpPr>
      <dsp:spPr>
        <a:xfrm>
          <a:off x="72250" y="2456514"/>
          <a:ext cx="1645920" cy="57800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5341183"/>
            <a:satOff val="23809"/>
            <a:lumOff val="21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784873-0828-4EC7-A88D-0D89B1DD47D1}">
      <dsp:nvSpPr>
        <dsp:cNvPr id="0" name=""/>
        <dsp:cNvSpPr/>
      </dsp:nvSpPr>
      <dsp:spPr>
        <a:xfrm>
          <a:off x="0" y="3179018"/>
          <a:ext cx="8229600" cy="722504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Функционирование ОО в неблагоприятных социальных условиях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8170" y="3179018"/>
        <a:ext cx="6511429" cy="722504"/>
      </dsp:txXfrm>
    </dsp:sp>
    <dsp:sp modelId="{913048DB-E97D-4105-9A40-7C92FCE47026}">
      <dsp:nvSpPr>
        <dsp:cNvPr id="0" name=""/>
        <dsp:cNvSpPr/>
      </dsp:nvSpPr>
      <dsp:spPr>
        <a:xfrm>
          <a:off x="72250" y="3251269"/>
          <a:ext cx="1645920" cy="57800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7121577"/>
            <a:satOff val="31745"/>
            <a:lumOff val="280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F7C75C-ACC3-4CBB-9CB3-6F7FD76A21A1}">
      <dsp:nvSpPr>
        <dsp:cNvPr id="0" name=""/>
        <dsp:cNvSpPr/>
      </dsp:nvSpPr>
      <dsp:spPr>
        <a:xfrm>
          <a:off x="0" y="3973773"/>
          <a:ext cx="8229600" cy="722504"/>
        </a:xfrm>
        <a:prstGeom prst="roundRect">
          <a:avLst>
            <a:gd name="adj" fmla="val 10000"/>
          </a:avLst>
        </a:prstGeom>
        <a:solidFill>
          <a:schemeClr val="accent5"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Низкий показатель результативности  Всероссийских олимпиад по предметам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8170" y="3973773"/>
        <a:ext cx="6511429" cy="722504"/>
      </dsp:txXfrm>
    </dsp:sp>
    <dsp:sp modelId="{7BF307DE-5BFD-4913-A649-87831F9B39F1}">
      <dsp:nvSpPr>
        <dsp:cNvPr id="0" name=""/>
        <dsp:cNvSpPr/>
      </dsp:nvSpPr>
      <dsp:spPr>
        <a:xfrm>
          <a:off x="72250" y="4046024"/>
          <a:ext cx="1645920" cy="57800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8901971"/>
            <a:satOff val="39681"/>
            <a:lumOff val="35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501D0B-49DD-4A08-920D-7E54CC3B2F38}">
      <dsp:nvSpPr>
        <dsp:cNvPr id="0" name=""/>
        <dsp:cNvSpPr/>
      </dsp:nvSpPr>
      <dsp:spPr>
        <a:xfrm>
          <a:off x="0" y="4768528"/>
          <a:ext cx="8229600" cy="722504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Низкий % зачисления обучающихся в 10 класс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18170" y="4768528"/>
        <a:ext cx="6511429" cy="722504"/>
      </dsp:txXfrm>
    </dsp:sp>
    <dsp:sp modelId="{8AF68446-6D67-438C-9547-2BEC13BC4FD9}">
      <dsp:nvSpPr>
        <dsp:cNvPr id="0" name=""/>
        <dsp:cNvSpPr/>
      </dsp:nvSpPr>
      <dsp:spPr>
        <a:xfrm>
          <a:off x="72250" y="4840778"/>
          <a:ext cx="1645920" cy="578003"/>
        </a:xfrm>
        <a:prstGeom prst="roundRect">
          <a:avLst>
            <a:gd name="adj" fmla="val 10000"/>
          </a:avLst>
        </a:prstGeom>
        <a:solidFill>
          <a:schemeClr val="accent5">
            <a:tint val="50000"/>
            <a:hueOff val="-10682366"/>
            <a:satOff val="47617"/>
            <a:lumOff val="42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F526AE-E20E-4B20-957B-FEA006FAAFA3}">
      <dsp:nvSpPr>
        <dsp:cNvPr id="0" name=""/>
        <dsp:cNvSpPr/>
      </dsp:nvSpPr>
      <dsp:spPr>
        <a:xfrm>
          <a:off x="4421997" y="3488446"/>
          <a:ext cx="4007658" cy="4007658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Совершенствование </a:t>
          </a:r>
          <a:r>
            <a:rPr lang="ru-RU" sz="20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внутришкольной</a:t>
          </a: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системы управления качеством  образования на основе </a:t>
          </a:r>
          <a:r>
            <a:rPr lang="ru-RU" sz="20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деятельностно-компетентностного</a:t>
          </a: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подхода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21997" y="3488446"/>
        <a:ext cx="4007658" cy="4007658"/>
      </dsp:txXfrm>
    </dsp:sp>
    <dsp:sp modelId="{B69417B2-F5CE-492E-B4A7-DAABE2D0BC4D}">
      <dsp:nvSpPr>
        <dsp:cNvPr id="0" name=""/>
        <dsp:cNvSpPr/>
      </dsp:nvSpPr>
      <dsp:spPr>
        <a:xfrm>
          <a:off x="2000234" y="3833367"/>
          <a:ext cx="2914660" cy="2914660"/>
        </a:xfrm>
        <a:prstGeom prst="gear6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Повышение уровня коррекционной работы в ОО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00234" y="3833367"/>
        <a:ext cx="2914660" cy="2914660"/>
      </dsp:txXfrm>
    </dsp:sp>
    <dsp:sp modelId="{C8A46CA9-8F71-4331-9FC7-5BA0634A4029}">
      <dsp:nvSpPr>
        <dsp:cNvPr id="0" name=""/>
        <dsp:cNvSpPr/>
      </dsp:nvSpPr>
      <dsp:spPr>
        <a:xfrm rot="20700000">
          <a:off x="3463624" y="366044"/>
          <a:ext cx="3655003" cy="3508987"/>
        </a:xfrm>
        <a:prstGeom prst="gear6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Создание условий для повышения уровня качества образования и образовательных результатов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73934" y="1127007"/>
        <a:ext cx="2034383" cy="1987061"/>
      </dsp:txXfrm>
    </dsp:sp>
    <dsp:sp modelId="{246ED689-3CB4-4FC9-A76E-898717D79786}">
      <dsp:nvSpPr>
        <dsp:cNvPr id="0" name=""/>
        <dsp:cNvSpPr/>
      </dsp:nvSpPr>
      <dsp:spPr>
        <a:xfrm>
          <a:off x="4214822" y="2786049"/>
          <a:ext cx="5129803" cy="4558291"/>
        </a:xfrm>
        <a:prstGeom prst="circularArrow">
          <a:avLst>
            <a:gd name="adj1" fmla="val 4687"/>
            <a:gd name="adj2" fmla="val 299029"/>
            <a:gd name="adj3" fmla="val 2560709"/>
            <a:gd name="adj4" fmla="val 15768455"/>
            <a:gd name="adj5" fmla="val 546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343728-4E22-4343-85BA-135C8F1459E1}">
      <dsp:nvSpPr>
        <dsp:cNvPr id="0" name=""/>
        <dsp:cNvSpPr/>
      </dsp:nvSpPr>
      <dsp:spPr>
        <a:xfrm>
          <a:off x="1357281" y="3463828"/>
          <a:ext cx="3727122" cy="372712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56D57-B29B-4826-8BB0-080F2FD0DB35}">
      <dsp:nvSpPr>
        <dsp:cNvPr id="0" name=""/>
        <dsp:cNvSpPr/>
      </dsp:nvSpPr>
      <dsp:spPr>
        <a:xfrm rot="20185598">
          <a:off x="2571737" y="1142999"/>
          <a:ext cx="4018588" cy="401858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040172-F779-4C03-A1F9-55C45A1975A3}">
      <dsp:nvSpPr>
        <dsp:cNvPr id="0" name=""/>
        <dsp:cNvSpPr/>
      </dsp:nvSpPr>
      <dsp:spPr>
        <a:xfrm>
          <a:off x="1445949" y="243285"/>
          <a:ext cx="6444072" cy="6444072"/>
        </a:xfrm>
        <a:prstGeom prst="circularArrow">
          <a:avLst>
            <a:gd name="adj1" fmla="val 5544"/>
            <a:gd name="adj2" fmla="val 330680"/>
            <a:gd name="adj3" fmla="val 13751319"/>
            <a:gd name="adj4" fmla="val 17400958"/>
            <a:gd name="adj5" fmla="val 5757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F4136F-F08F-4AFB-A118-1F69DA3C6907}">
      <dsp:nvSpPr>
        <dsp:cNvPr id="0" name=""/>
        <dsp:cNvSpPr/>
      </dsp:nvSpPr>
      <dsp:spPr>
        <a:xfrm>
          <a:off x="3143241" y="285742"/>
          <a:ext cx="3049488" cy="152474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Провести анализ внутренних факторов, влияющих на результативность ОО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43241" y="285742"/>
        <a:ext cx="3049488" cy="1524744"/>
      </dsp:txXfrm>
    </dsp:sp>
    <dsp:sp modelId="{B67E1CD8-5D4E-4C2A-8426-B82479DD9037}">
      <dsp:nvSpPr>
        <dsp:cNvPr id="0" name=""/>
        <dsp:cNvSpPr/>
      </dsp:nvSpPr>
      <dsp:spPr>
        <a:xfrm>
          <a:off x="5643557" y="2214573"/>
          <a:ext cx="3049488" cy="1524744"/>
        </a:xfrm>
        <a:prstGeom prst="roundRect">
          <a:avLst/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Подготовить нормативную базу, ресурсное, кадровое и методическое обеспечение 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557" y="2214573"/>
        <a:ext cx="3049488" cy="1524744"/>
      </dsp:txXfrm>
    </dsp:sp>
    <dsp:sp modelId="{A73A18A6-1083-4066-B62E-539CA2F1AF2A}">
      <dsp:nvSpPr>
        <dsp:cNvPr id="0" name=""/>
        <dsp:cNvSpPr/>
      </dsp:nvSpPr>
      <dsp:spPr>
        <a:xfrm>
          <a:off x="4714871" y="4357707"/>
          <a:ext cx="3049488" cy="1524744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Разработать эффективную систему подготовки обучающихся к ГИА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14871" y="4357707"/>
        <a:ext cx="3049488" cy="1524744"/>
      </dsp:txXfrm>
    </dsp:sp>
    <dsp:sp modelId="{9EA59450-8362-4E41-A652-F79E30EB51BA}">
      <dsp:nvSpPr>
        <dsp:cNvPr id="0" name=""/>
        <dsp:cNvSpPr/>
      </dsp:nvSpPr>
      <dsp:spPr>
        <a:xfrm>
          <a:off x="1571606" y="4429171"/>
          <a:ext cx="3049488" cy="1524744"/>
        </a:xfrm>
        <a:prstGeom prst="roundRect">
          <a:avLst/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Подготовить программу развития  индивидуальных способностей детей  с ОВЗ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71606" y="4429171"/>
        <a:ext cx="3049488" cy="1524744"/>
      </dsp:txXfrm>
    </dsp:sp>
    <dsp:sp modelId="{3866ADF8-AD58-435F-AE97-4A5670F04F82}">
      <dsp:nvSpPr>
        <dsp:cNvPr id="0" name=""/>
        <dsp:cNvSpPr/>
      </dsp:nvSpPr>
      <dsp:spPr>
        <a:xfrm>
          <a:off x="571482" y="2286018"/>
          <a:ext cx="3049488" cy="1524744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Создать условия для благоприятного взаимодействия всех участников образовательных отношений</a:t>
          </a:r>
          <a:endParaRPr lang="ru-RU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1482" y="2286018"/>
        <a:ext cx="3049488" cy="1524744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8A3D15-0436-440B-8894-93416A69AA2B}">
      <dsp:nvSpPr>
        <dsp:cNvPr id="0" name=""/>
        <dsp:cNvSpPr/>
      </dsp:nvSpPr>
      <dsp:spPr>
        <a:xfrm>
          <a:off x="600098" y="0"/>
          <a:ext cx="9944131" cy="6215082"/>
        </a:xfrm>
        <a:prstGeom prst="swooshArrow">
          <a:avLst>
            <a:gd name="adj1" fmla="val 25000"/>
            <a:gd name="adj2" fmla="val 2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D1B0AB-BF85-492A-BF6C-139224B785B6}">
      <dsp:nvSpPr>
        <dsp:cNvPr id="0" name=""/>
        <dsp:cNvSpPr/>
      </dsp:nvSpPr>
      <dsp:spPr>
        <a:xfrm>
          <a:off x="1579595" y="4621534"/>
          <a:ext cx="228715" cy="22871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08A18D5-40BC-4E8B-9203-B42FA8A9B5FA}">
      <dsp:nvSpPr>
        <dsp:cNvPr id="0" name=""/>
        <dsp:cNvSpPr/>
      </dsp:nvSpPr>
      <dsp:spPr>
        <a:xfrm>
          <a:off x="1529378" y="4643472"/>
          <a:ext cx="2216186" cy="1006795"/>
        </a:xfrm>
        <a:prstGeom prst="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21191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Своевременное выявление детей ОВЗ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29378" y="4643472"/>
        <a:ext cx="2216186" cy="1006795"/>
      </dsp:txXfrm>
    </dsp:sp>
    <dsp:sp modelId="{C913AFF3-69F0-4380-B15A-E7C94D580049}">
      <dsp:nvSpPr>
        <dsp:cNvPr id="0" name=""/>
        <dsp:cNvSpPr/>
      </dsp:nvSpPr>
      <dsp:spPr>
        <a:xfrm>
          <a:off x="2817639" y="3431968"/>
          <a:ext cx="357988" cy="357988"/>
        </a:xfrm>
        <a:prstGeom prst="ellipse">
          <a:avLst/>
        </a:prstGeom>
        <a:solidFill>
          <a:schemeClr val="accent2">
            <a:hueOff val="1170380"/>
            <a:satOff val="-1460"/>
            <a:lumOff val="34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591060-1676-4F0E-A023-4CD5F8A74A93}">
      <dsp:nvSpPr>
        <dsp:cNvPr id="0" name=""/>
        <dsp:cNvSpPr/>
      </dsp:nvSpPr>
      <dsp:spPr>
        <a:xfrm>
          <a:off x="2458043" y="3728043"/>
          <a:ext cx="2831242" cy="843995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89691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Усовершенствование коррекционной работы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58043" y="3728043"/>
        <a:ext cx="2831242" cy="843995"/>
      </dsp:txXfrm>
    </dsp:sp>
    <dsp:sp modelId="{39EEB132-D7EB-4F56-BCFE-5367E939DDEE}">
      <dsp:nvSpPr>
        <dsp:cNvPr id="0" name=""/>
        <dsp:cNvSpPr/>
      </dsp:nvSpPr>
      <dsp:spPr>
        <a:xfrm>
          <a:off x="4408700" y="2483546"/>
          <a:ext cx="477318" cy="477318"/>
        </a:xfrm>
        <a:prstGeom prst="ellipse">
          <a:avLst/>
        </a:prstGeom>
        <a:solidFill>
          <a:schemeClr val="accent2">
            <a:hueOff val="2340759"/>
            <a:satOff val="-2919"/>
            <a:lumOff val="68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62B3855-B949-4FEC-889A-1D3F9258201B}">
      <dsp:nvSpPr>
        <dsp:cNvPr id="0" name=""/>
        <dsp:cNvSpPr/>
      </dsp:nvSpPr>
      <dsp:spPr>
        <a:xfrm>
          <a:off x="3886812" y="2643214"/>
          <a:ext cx="3183712" cy="1016392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52921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Активизация взаимодействия школы и родительской общественности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86812" y="2643214"/>
        <a:ext cx="3183712" cy="1016392"/>
      </dsp:txXfrm>
    </dsp:sp>
    <dsp:sp modelId="{38720676-25AF-413C-96F7-2BCC38C767C8}">
      <dsp:nvSpPr>
        <dsp:cNvPr id="0" name=""/>
        <dsp:cNvSpPr/>
      </dsp:nvSpPr>
      <dsp:spPr>
        <a:xfrm>
          <a:off x="6258309" y="1742708"/>
          <a:ext cx="616536" cy="616536"/>
        </a:xfrm>
        <a:prstGeom prst="ellipse">
          <a:avLst/>
        </a:prstGeom>
        <a:solidFill>
          <a:schemeClr val="accent2">
            <a:hueOff val="3511139"/>
            <a:satOff val="-4379"/>
            <a:lumOff val="103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A302F59-03A8-4F81-9E54-E62C1E6E9CAA}">
      <dsp:nvSpPr>
        <dsp:cNvPr id="0" name=""/>
        <dsp:cNvSpPr/>
      </dsp:nvSpPr>
      <dsp:spPr>
        <a:xfrm>
          <a:off x="5958503" y="1714517"/>
          <a:ext cx="2709676" cy="94217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326690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Повышение методического уровня педагогов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58503" y="1714517"/>
        <a:ext cx="2709676" cy="942170"/>
      </dsp:txXfrm>
    </dsp:sp>
    <dsp:sp modelId="{1FBA2482-3825-4F29-A9F7-FE069ABE05B3}">
      <dsp:nvSpPr>
        <dsp:cNvPr id="0" name=""/>
        <dsp:cNvSpPr/>
      </dsp:nvSpPr>
      <dsp:spPr>
        <a:xfrm>
          <a:off x="8162610" y="1247988"/>
          <a:ext cx="785586" cy="785586"/>
        </a:xfrm>
        <a:prstGeom prst="ellipse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6D46F6-48E9-409A-9D5F-377B0A66D7ED}">
      <dsp:nvSpPr>
        <dsp:cNvPr id="0" name=""/>
        <dsp:cNvSpPr/>
      </dsp:nvSpPr>
      <dsp:spPr>
        <a:xfrm>
          <a:off x="8143925" y="857249"/>
          <a:ext cx="1954518" cy="854936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16266" tIns="0" rIns="0" bIns="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Повышение качества образования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143925" y="857249"/>
        <a:ext cx="1954518" cy="8549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BC2F2-DF1C-4FF3-B4BE-577709617553}" type="datetimeFigureOut">
              <a:rPr lang="ru-RU" smtClean="0"/>
              <a:pPr/>
              <a:t>16.01.2018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05058-BB81-44DC-AB63-B038B13FD5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35719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 ходе реализации школьной программы перехода в эффективный режим функционирования и развития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0694" y="4786322"/>
            <a:ext cx="2400272" cy="1423982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Директор </a:t>
            </a:r>
          </a:p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СОШ № 10</a:t>
            </a:r>
          </a:p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Ст. Павловской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Т.Н.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Есипенко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271464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dirty="0" smtClean="0"/>
              <a:t>"Управление </a:t>
            </a:r>
            <a:r>
              <a:rPr lang="ru-RU" b="1" dirty="0" smtClean="0"/>
              <a:t>качеством образования"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Мероприятия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49"/>
          </a:xfrm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диагностические карты по подготовке к ГИА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скорректирован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утвержден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Внутришкольный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контроль как средство контроля реализации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</a:p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 сравнительный мониторинг результатов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ЕГЭ,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ОГЭ,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ВПР </a:t>
            </a:r>
          </a:p>
          <a:p>
            <a:pPr algn="just"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активизирована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взаимодействия Учитель- Классный руководитель - Родитель через индивидуальные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уведомления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27146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sz="7200" b="1" dirty="0" smtClean="0"/>
              <a:t>Результаты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07157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1. Сравнительный </a:t>
            </a:r>
            <a:r>
              <a:rPr lang="ru-RU" b="1" dirty="0" smtClean="0"/>
              <a:t>анализ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/>
              <a:t>результатов ОГЭ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928662" y="1571612"/>
          <a:ext cx="7429552" cy="473234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631153"/>
                <a:gridCol w="1598943"/>
                <a:gridCol w="1599728"/>
                <a:gridCol w="1599728"/>
              </a:tblGrid>
              <a:tr h="389661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русский язык 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23,22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28,67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+5,45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математика 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13.5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17.94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+4,4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информатика и ИКТ  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+3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19,5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27,2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+7,7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13,63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14,50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+ 0,87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17.4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24.8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+7,4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23,7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26,9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+ 3,2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96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>
                          <a:latin typeface="Times New Roman" pitchFamily="18" charset="0"/>
                          <a:cs typeface="Times New Roman" pitchFamily="18" charset="0"/>
                        </a:rPr>
                        <a:t>21,3</a:t>
                      </a:r>
                      <a:endParaRPr lang="ru-RU" sz="2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1200" dirty="0">
                          <a:latin typeface="Times New Roman" pitchFamily="18" charset="0"/>
                          <a:cs typeface="Times New Roman" pitchFamily="18" charset="0"/>
                        </a:rPr>
                        <a:t>+4,3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72560" cy="11429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редний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балл по школе по основным предметам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571612"/>
          <a:ext cx="8429683" cy="42672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923875"/>
                <a:gridCol w="1845105"/>
                <a:gridCol w="1845105"/>
                <a:gridCol w="1815598"/>
              </a:tblGrid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Предмет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72.6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-7,2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Математика Базовая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3.94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-0,26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Математика Профильная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52.5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39.1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-13,4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51.7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53.8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+2,1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56.4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58.5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+2,1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Литература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-14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46.6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+16,6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Физика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55.3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44.5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-10,8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Информатика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География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-8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69.5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72560" cy="11429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ВПР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3714752"/>
          <a:ext cx="8429684" cy="279349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301827"/>
                <a:gridCol w="1077425"/>
                <a:gridCol w="1683476"/>
                <a:gridCol w="1481460"/>
                <a:gridCol w="1885496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предмет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класс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дата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Средний балл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динамика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русский язык  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4 класс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Апрель 2017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/>
                        <a:t>25,59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5 класс  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Октябрь 2017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/>
                        <a:t>26.4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+0.81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математика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4 класс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Апрель 2017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/>
                        <a:t>9.28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окружающий мир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4 класс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Апрель 2017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kern="1200"/>
                        <a:t>19.06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kern="120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математика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5 класс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Апрель 2017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9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история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5 класс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Апрель 2017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6.7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биология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5 класс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Апрель 2017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/>
                        <a:t>15.1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571612"/>
          <a:ext cx="8501122" cy="195072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084552"/>
                <a:gridCol w="4416570"/>
              </a:tblGrid>
              <a:tr h="1376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Соотношение результатов ВПР по РЯ в 4 и 5 классах и ГИА по РЯ в 9 и 11 классах (средний балл4 класс/5 класс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9 класс/11 класс)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/>
                        <a:t>ВПР</a:t>
                      </a:r>
                      <a:r>
                        <a:rPr lang="ru-RU" sz="1600" kern="1200" dirty="0"/>
                        <a:t> по РЯ 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в 4 классах- средний балл 25,59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в 5классах - средний балл 26.4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соотношение результатов-0,97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ГИА по РЯ 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в 9 классах- средний балл 28,6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в 11 классах- средний балл 65</a:t>
                      </a:r>
                      <a:endParaRPr lang="ru-RU" sz="1600" dirty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соотношение результатов-0,44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546" marR="64546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72560" cy="114298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Мониторинг детей с ОВЗ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71470" y="1571609"/>
          <a:ext cx="8001057" cy="4282080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878647"/>
                <a:gridCol w="2061205"/>
                <a:gridCol w="2061205"/>
              </a:tblGrid>
              <a:tr h="66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Категории детей с ОВЗ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01.09.2017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25.12.2017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Слабовидящие 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С задержкой психического развития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С умственной отсталостью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Другие заболевания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66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142852"/>
            <a:ext cx="8858312" cy="114298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Мониторинг повышения квалификации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педагогических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работников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571611"/>
          <a:ext cx="8572560" cy="471490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425714"/>
                <a:gridCol w="906608"/>
                <a:gridCol w="1632259"/>
                <a:gridCol w="1684353"/>
                <a:gridCol w="1549092"/>
                <a:gridCol w="1374534"/>
              </a:tblGrid>
              <a:tr h="12573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Учебный год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Всего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высшая квалификационная категория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первая квалификационная категория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Соответствие занимаемой должности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молодые специалисты/вновь прибывшие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2012-2013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10 (22,2%)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 (15,6%)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23 (51,1%)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2013-2014 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39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 (17,9%)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6 (15,4%)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14 (35,9%)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2014-2015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7 (17%)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15 (36,6%)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14 (34,1%)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2015-2016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9 (20,5%)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19 (43,2%)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11 (25%)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86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2016-2017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46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9 (19,6%)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20 (43,5%)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10 (21,7%)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5/2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(10,9/4,3%)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Динамика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+4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0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+7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8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 полугодие 2017 - 2018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10 (23,3 %)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18 (41,9 %)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12 (27,9 %)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 (9,3 %)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3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Динамика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+1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+2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-3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4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ИТОГО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43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28 (65,1 %)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12 (27,9 %)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4 (9,3 %)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06" y="142852"/>
            <a:ext cx="8858312" cy="11429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Результаты муниципального этапа Всероссийских олимпиад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1714488"/>
          <a:ext cx="8643998" cy="3731916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2165741"/>
                <a:gridCol w="2179289"/>
                <a:gridCol w="2191029"/>
                <a:gridCol w="2107939"/>
              </a:tblGrid>
              <a:tr h="11430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 dirty="0"/>
                        <a:t>Учебный год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Количество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участников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 dirty="0"/>
                        <a:t>Количество победителей и призеров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2012 – 2013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116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28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24%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86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2013 – 2014 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92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35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38%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00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2014 – 2015 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147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55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37,4%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14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2015 – 2016 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155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38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24,5%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3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2016 - 2017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207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44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21,3 %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2017 - 2018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184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59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32 %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65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Динамика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- 23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/>
                        <a:t>+ 15</a:t>
                      </a:r>
                      <a:endParaRPr lang="ru-RU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-76200" algn="l"/>
                          <a:tab pos="609600" algn="l"/>
                        </a:tabLst>
                      </a:pPr>
                      <a:r>
                        <a:rPr lang="ru-RU" sz="2400" dirty="0"/>
                        <a:t>+10,8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Прогнозируемые результаты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357354" y="642918"/>
          <a:ext cx="11144328" cy="6215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001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572660" cy="7286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357166"/>
          <a:ext cx="9144000" cy="6500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1071546"/>
          <a:ext cx="8229600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18573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Программа перехода в эффективный	 режим содержит подпрограммы: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785786" y="2571744"/>
          <a:ext cx="77153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271464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"Создание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условий для обеспечения доступного и качественного образования для всех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обучающихся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Мероприятия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186386"/>
          </a:xfrm>
          <a:ln w="7620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методический совет по теме "Активизация дифференцированного образования на уроке", </a:t>
            </a:r>
            <a:endParaRPr lang="ru-RU" dirty="0" smtClean="0"/>
          </a:p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/>
              <a:t>разработаны </a:t>
            </a:r>
            <a:r>
              <a:rPr lang="ru-RU" dirty="0" smtClean="0"/>
              <a:t>и скорректированы программы курсов по выбору, элективных курсов для учащихся 9-11-х классов, </a:t>
            </a:r>
            <a:endParaRPr lang="ru-RU" dirty="0" smtClean="0"/>
          </a:p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/>
              <a:t>составлен </a:t>
            </a:r>
            <a:r>
              <a:rPr lang="ru-RU" dirty="0" smtClean="0"/>
              <a:t>график консультационных занятий для обучающихся 9,11 классов, </a:t>
            </a:r>
            <a:endParaRPr lang="ru-RU" dirty="0" smtClean="0"/>
          </a:p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/>
              <a:t>организованы </a:t>
            </a:r>
            <a:r>
              <a:rPr lang="ru-RU" dirty="0" smtClean="0"/>
              <a:t>и проведены мониторинговые работы с целью прогнозирования уровня образования обучающихся согласно графику УО, </a:t>
            </a:r>
            <a:endParaRPr lang="ru-RU" dirty="0" smtClean="0"/>
          </a:p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/>
              <a:t>организованы </a:t>
            </a:r>
            <a:r>
              <a:rPr lang="ru-RU" dirty="0" smtClean="0"/>
              <a:t>и проведены Всероссийские олимпиады по различным направлениям образовательной деятельности, </a:t>
            </a:r>
            <a:endParaRPr lang="ru-RU" dirty="0" smtClean="0"/>
          </a:p>
          <a:p>
            <a:pPr>
              <a:buSzPct val="107000"/>
              <a:buFont typeface="Wingdings" pitchFamily="2" charset="2"/>
              <a:buChar char="ü"/>
            </a:pPr>
            <a:r>
              <a:rPr lang="ru-RU" dirty="0" smtClean="0"/>
              <a:t>планомерно </a:t>
            </a:r>
            <a:r>
              <a:rPr lang="ru-RU" dirty="0" smtClean="0"/>
              <a:t>и своевременно выявлены обучающиеся с ОВЗ через школьный </a:t>
            </a:r>
            <a:r>
              <a:rPr lang="ru-RU" dirty="0" err="1" smtClean="0"/>
              <a:t>ПМПк</a:t>
            </a:r>
            <a:r>
              <a:rPr lang="ru-RU" dirty="0" smtClean="0"/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271464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"Профессиональное развитие педагогического коллектива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"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Мероприятия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49"/>
          </a:xfrm>
          <a:ln w="762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just"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профессионально - личностного становления молодых педагогов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педагогов созданы условия для участия в дистанционных формах повышения квалификации,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проведен мониторинг эффективности научно-методической деятельности в школе,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проведен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самоаудит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педагогов по повышению профессионального мастерства,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SzPct val="107000"/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стала муниципальной инновационной площадкой по теме "Индивидуальная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разноуровневая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дифференциация обучения как фактор повышения качества обучения в условиях реализации ФГОС".</a:t>
            </a:r>
          </a:p>
          <a:p>
            <a:pPr>
              <a:buSzPct val="107000"/>
              <a:buFont typeface="Wingdings" pitchFamily="2" charset="2"/>
              <a:buChar char="ü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918</Words>
  <Application>Microsoft Office PowerPoint</Application>
  <PresentationFormat>Экран (4:3)</PresentationFormat>
  <Paragraphs>309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 ходе реализации школьной программы перехода в эффективный режим функционирования и развития</vt:lpstr>
      <vt:lpstr>Цель</vt:lpstr>
      <vt:lpstr>Задачи</vt:lpstr>
      <vt:lpstr>Проблемы</vt:lpstr>
      <vt:lpstr>Программа перехода в эффективный  режим содержит подпрограммы:</vt:lpstr>
      <vt:lpstr>"Создание условий для обеспечения доступного и качественного образования для всех обучающихся</vt:lpstr>
      <vt:lpstr>Мероприятия </vt:lpstr>
      <vt:lpstr>"Профессиональное развитие педагогического коллектива" </vt:lpstr>
      <vt:lpstr>Мероприятия</vt:lpstr>
      <vt:lpstr>"Управление качеством образования"</vt:lpstr>
      <vt:lpstr>Мероприятия</vt:lpstr>
      <vt:lpstr>Результаты</vt:lpstr>
      <vt:lpstr>1. Сравнительный анализ  результатов ОГЭ</vt:lpstr>
      <vt:lpstr>2. Средний балл по школе по основным предметам </vt:lpstr>
      <vt:lpstr>Результаты ВПР</vt:lpstr>
      <vt:lpstr>Мониторинг детей с ОВЗ</vt:lpstr>
      <vt:lpstr>Мониторинг повышения квалификации педагогических работников </vt:lpstr>
      <vt:lpstr>Результаты муниципального этапа Всероссийских олимпиад</vt:lpstr>
      <vt:lpstr>Прогнозируемые результаты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Юлия Бардик</dc:creator>
  <cp:lastModifiedBy>ПК</cp:lastModifiedBy>
  <cp:revision>30</cp:revision>
  <dcterms:created xsi:type="dcterms:W3CDTF">2017-08-28T09:23:32Z</dcterms:created>
  <dcterms:modified xsi:type="dcterms:W3CDTF">2018-01-16T10:19:12Z</dcterms:modified>
</cp:coreProperties>
</file>