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7" r:id="rId3"/>
    <p:sldId id="262" r:id="rId4"/>
    <p:sldId id="257" r:id="rId5"/>
    <p:sldId id="270" r:id="rId6"/>
    <p:sldId id="281" r:id="rId7"/>
    <p:sldId id="284" r:id="rId8"/>
    <p:sldId id="264" r:id="rId9"/>
    <p:sldId id="276" r:id="rId10"/>
    <p:sldId id="275" r:id="rId11"/>
    <p:sldId id="274" r:id="rId12"/>
    <p:sldId id="263" r:id="rId13"/>
    <p:sldId id="259" r:id="rId14"/>
    <p:sldId id="280" r:id="rId15"/>
    <p:sldId id="260" r:id="rId16"/>
    <p:sldId id="267" r:id="rId17"/>
    <p:sldId id="265" r:id="rId18"/>
    <p:sldId id="271" r:id="rId19"/>
    <p:sldId id="269" r:id="rId20"/>
    <p:sldId id="282" r:id="rId21"/>
    <p:sldId id="283" r:id="rId22"/>
    <p:sldId id="258" r:id="rId23"/>
    <p:sldId id="272" r:id="rId24"/>
    <p:sldId id="273" r:id="rId25"/>
    <p:sldId id="261" r:id="rId26"/>
    <p:sldId id="278" r:id="rId27"/>
    <p:sldId id="27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5" autoAdjust="0"/>
    <p:restoredTop sz="94660"/>
  </p:normalViewPr>
  <p:slideViewPr>
    <p:cSldViewPr>
      <p:cViewPr>
        <p:scale>
          <a:sx n="59" d="100"/>
          <a:sy n="59" d="100"/>
        </p:scale>
        <p:origin x="-1488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28479-C9DC-4B98-B1DC-6F192E87ADA9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AAE78-2F5E-4CF7-A438-BC36434445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79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AAE78-2F5E-4CF7-A438-BC364344458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AAE78-2F5E-4CF7-A438-BC364344458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934306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0034" y="5072074"/>
            <a:ext cx="2438405" cy="14599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33958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15140" y="5115196"/>
            <a:ext cx="2286016" cy="1742804"/>
          </a:xfrm>
          <a:prstGeom prst="rect">
            <a:avLst/>
          </a:prstGeom>
        </p:spPr>
      </p:pic>
      <p:pic>
        <p:nvPicPr>
          <p:cNvPr id="7" name="Рисунок 6" descr="1133958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20" y="5115196"/>
            <a:ext cx="2286016" cy="17428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30.dreamies.de/img/536/b/vsh2fn1ydsb.g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572008"/>
            <a:ext cx="1628358" cy="2071702"/>
          </a:xfrm>
          <a:prstGeom prst="rect">
            <a:avLst/>
          </a:prstGeom>
          <a:noFill/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-fotki.yandex.ru/get/6520/139440740.3d/0_83151_4360905f_L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500702"/>
            <a:ext cx="1237021" cy="1143008"/>
          </a:xfrm>
          <a:prstGeom prst="rect">
            <a:avLst/>
          </a:prstGeom>
          <a:noFill/>
        </p:spPr>
      </p:pic>
      <p:pic>
        <p:nvPicPr>
          <p:cNvPr id="10" name="Picture 2" descr="http://img-fotki.yandex.ru/get/6520/139440740.3d/0_83151_4360905f_L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5500702"/>
            <a:ext cx="1237021" cy="1143008"/>
          </a:xfrm>
          <a:prstGeom prst="rect">
            <a:avLst/>
          </a:prstGeom>
          <a:noFill/>
        </p:spPr>
      </p:pic>
      <p:pic>
        <p:nvPicPr>
          <p:cNvPr id="12" name="Picture 2" descr="http://img-fotki.yandex.ru/get/6520/139440740.3d/0_83151_4360905f_L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285728"/>
            <a:ext cx="1237021" cy="1143008"/>
          </a:xfrm>
          <a:prstGeom prst="rect">
            <a:avLst/>
          </a:prstGeom>
          <a:noFill/>
        </p:spPr>
      </p:pic>
      <p:pic>
        <p:nvPicPr>
          <p:cNvPr id="9" name="Picture 2" descr="http://img-fotki.yandex.ru/get/6520/139440740.3d/0_83151_4360905f_L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1237021" cy="11430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44A36-0F09-416F-ACC8-B830F7B2317F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44A36-0F09-416F-ACC8-B830F7B2317F}" type="datetimeFigureOut">
              <a:rPr lang="ru-RU" smtClean="0"/>
              <a:pPr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0141-71A1-48EA-8BFE-3224C59548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938"/>
            </a:avLst>
          </a:prstGeom>
          <a:ln>
            <a:solidFill>
              <a:srgbClr val="92D05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5286388"/>
            <a:ext cx="4429156" cy="1071570"/>
          </a:xfrm>
        </p:spPr>
        <p:txBody>
          <a:bodyPr>
            <a:normAutofit lnSpcReduction="10000"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образовательное учреждение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«Гнёздышко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Камышевской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эмблем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2124075" cy="21526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214291"/>
            <a:ext cx="5429288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Лучшие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мероприятия</a:t>
            </a:r>
          </a:p>
          <a:p>
            <a:pPr algn="ctr"/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«Принятие в казачата».</a:t>
            </a:r>
            <a:endParaRPr lang="ru-RU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142984"/>
            <a:ext cx="6380532" cy="3946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142984"/>
            <a:ext cx="5416391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071538" y="285728"/>
            <a:ext cx="7485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Monotype Corsiva" pitchFamily="66" charset="0"/>
              </a:rPr>
              <a:t>«Хлеб да соль дорогим гостям».</a:t>
            </a:r>
            <a:endParaRPr lang="ru-RU" sz="4400" b="1" i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i="1" dirty="0" smtClean="0">
                <a:latin typeface="Monotype Corsiva" pitchFamily="66" charset="0"/>
              </a:rPr>
              <a:t>«Казачья пляска».</a:t>
            </a:r>
            <a:endParaRPr lang="ru-RU" b="1" i="1" dirty="0">
              <a:latin typeface="Monotype Corsiva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214422"/>
            <a:ext cx="5572164" cy="4070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214422"/>
            <a:ext cx="5357850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571604" y="285728"/>
            <a:ext cx="67866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Monotype Corsiva" pitchFamily="66" charset="0"/>
              </a:rPr>
              <a:t>«Посвящение в казачата».</a:t>
            </a:r>
            <a:endParaRPr lang="ru-RU" sz="4400" b="1" i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142984"/>
            <a:ext cx="5572164" cy="4141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214282" y="214290"/>
            <a:ext cx="8501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Monotype Corsiva" pitchFamily="66" charset="0"/>
              </a:rPr>
              <a:t>  «Вручение  эмблем и сертификатов».</a:t>
            </a:r>
            <a:endParaRPr lang="ru-RU" sz="4400" b="1" i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«Покров».</a:t>
            </a:r>
            <a:endParaRPr lang="ru-RU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214422"/>
            <a:ext cx="5715040" cy="4031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i="1" dirty="0" smtClean="0">
                <a:latin typeface="Monotype Corsiva" pitchFamily="66" charset="0"/>
              </a:rPr>
              <a:t>Игра  «Собери урожай».</a:t>
            </a:r>
            <a:endParaRPr lang="ru-RU" b="1" i="1" dirty="0"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214422"/>
            <a:ext cx="5786478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b="1" i="1" dirty="0" smtClean="0">
                <a:latin typeface="Monotype Corsiva" pitchFamily="66" charset="0"/>
              </a:rPr>
              <a:t>Игра «Ручеёк».</a:t>
            </a:r>
            <a:endParaRPr lang="ru-RU" b="1" i="1" dirty="0"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285860"/>
            <a:ext cx="5500726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214422"/>
            <a:ext cx="5715040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2643174" y="214290"/>
            <a:ext cx="4137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Monotype Corsiva" pitchFamily="66" charset="0"/>
              </a:rPr>
              <a:t>Песня «Казачата»</a:t>
            </a:r>
            <a:endParaRPr lang="ru-RU" sz="4400" b="1" i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0232" y="285728"/>
            <a:ext cx="5286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Monotype Corsiva" pitchFamily="66" charset="0"/>
              </a:rPr>
              <a:t>    «</a:t>
            </a:r>
            <a:r>
              <a:rPr lang="ru-RU" sz="4400" b="1" i="1" dirty="0" smtClean="0">
                <a:latin typeface="Monotype Corsiva" pitchFamily="66" charset="0"/>
              </a:rPr>
              <a:t>Рукоделие казачек».</a:t>
            </a:r>
            <a:endParaRPr lang="ru-RU" sz="4400" b="1" i="1" dirty="0"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142985"/>
            <a:ext cx="5715040" cy="4071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214290"/>
            <a:ext cx="5486400" cy="1143008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Monotype Corsiva" pitchFamily="66" charset="0"/>
              </a:rPr>
              <a:t>            «Колядки».</a:t>
            </a:r>
            <a:endParaRPr lang="ru-RU" sz="4400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8434" name="Picture 2" descr="F:\12.12.18\DSC01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00108"/>
            <a:ext cx="6772275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«Выступление в школе».</a:t>
            </a:r>
            <a:endParaRPr lang="ru-RU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285860"/>
            <a:ext cx="3428992" cy="457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i="1" dirty="0" smtClean="0">
                <a:latin typeface="Monotype Corsiva" pitchFamily="66" charset="0"/>
              </a:rPr>
              <a:t>Песня « Во саду дерево цветёт ».</a:t>
            </a:r>
            <a:endParaRPr lang="ru-RU" b="1" i="1" dirty="0"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285860"/>
            <a:ext cx="3357586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«День  матери –казачки».</a:t>
            </a:r>
            <a:endParaRPr lang="ru-RU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1266" name="Picture 2" descr="G:\DCIM\101MSDCF\DSC036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071547"/>
            <a:ext cx="6034617" cy="4214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i="1" dirty="0" smtClean="0">
                <a:latin typeface="Monotype Corsiva" pitchFamily="66" charset="0"/>
              </a:rPr>
              <a:t>Песня « Эх, Донские казаки ».</a:t>
            </a:r>
            <a:endParaRPr lang="ru-RU" b="1" i="1" dirty="0">
              <a:latin typeface="Monotype Corsiva" pitchFamily="66" charset="0"/>
            </a:endParaRPr>
          </a:p>
        </p:txBody>
      </p:sp>
      <p:pic>
        <p:nvPicPr>
          <p:cNvPr id="12290" name="Picture 2" descr="G:\DCIM\101MSDCF\DSC036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142985"/>
            <a:ext cx="5820303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i="1" dirty="0" smtClean="0">
                <a:latin typeface="Monotype Corsiva" pitchFamily="66" charset="0"/>
              </a:rPr>
              <a:t>Игра «По воду пойду».</a:t>
            </a:r>
            <a:endParaRPr lang="ru-RU" b="1" i="1" dirty="0">
              <a:latin typeface="Monotype Corsiva" pitchFamily="66" charset="0"/>
            </a:endParaRPr>
          </a:p>
        </p:txBody>
      </p:sp>
      <p:pic>
        <p:nvPicPr>
          <p:cNvPr id="13314" name="Picture 2" descr="G:\DCIM\101MSDCF\DSC036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142984"/>
            <a:ext cx="5857916" cy="4150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142976" y="357166"/>
            <a:ext cx="7143800" cy="642942"/>
          </a:xfrm>
        </p:spPr>
        <p:txBody>
          <a:bodyPr>
            <a:no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Monotype Corsiva" pitchFamily="66" charset="0"/>
              </a:rPr>
              <a:t>Работа с родителями и детьми</a:t>
            </a:r>
            <a:endParaRPr lang="ru-RU" sz="4400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9458" name="Picture 2" descr="G:\DCIM\101MSDCF\DSC037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142984"/>
            <a:ext cx="5857896" cy="4543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85720" y="142852"/>
            <a:ext cx="8572560" cy="642942"/>
          </a:xfrm>
        </p:spPr>
        <p:txBody>
          <a:bodyPr>
            <a:no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Monotype Corsiva" pitchFamily="66" charset="0"/>
              </a:rPr>
              <a:t>    Занятие в патриотическом уголке</a:t>
            </a:r>
            <a:endParaRPr lang="ru-RU" sz="4400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482" name="Picture 2" descr="G:\DCIM\101MSDCF\DSC0370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214422"/>
            <a:ext cx="6286544" cy="4400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4291"/>
            <a:ext cx="7772400" cy="857255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Monotype Corsiva" pitchFamily="66" charset="0"/>
              </a:rPr>
              <a:t>          Спасибо за внимание!</a:t>
            </a:r>
            <a:endParaRPr lang="ru-RU" sz="4400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71546"/>
            <a:ext cx="6357982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Колядки</a:t>
            </a:r>
            <a:endParaRPr lang="ru-RU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792288" y="214290"/>
            <a:ext cx="5486400" cy="928694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latin typeface="Monotype Corsiva" pitchFamily="66" charset="0"/>
              </a:rPr>
              <a:t>«Сеем, веем, </a:t>
            </a:r>
            <a:r>
              <a:rPr lang="ru-RU" sz="4400" b="1" i="1" dirty="0" err="1" smtClean="0">
                <a:latin typeface="Monotype Corsiva" pitchFamily="66" charset="0"/>
              </a:rPr>
              <a:t>посеваем</a:t>
            </a:r>
            <a:r>
              <a:rPr lang="ru-RU" sz="4400" b="1" i="1" dirty="0" smtClean="0">
                <a:latin typeface="Monotype Corsiva" pitchFamily="66" charset="0"/>
              </a:rPr>
              <a:t>».</a:t>
            </a:r>
            <a:endParaRPr lang="ru-RU" sz="4400" b="1" i="1" dirty="0">
              <a:latin typeface="Monotype Corsiva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3263504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142984"/>
            <a:ext cx="3321423" cy="4316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«Масленица совместно со школой».</a:t>
            </a:r>
            <a:endParaRPr lang="ru-RU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071546"/>
            <a:ext cx="5713421" cy="4284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/>
          <a:lstStyle/>
          <a:p>
            <a:r>
              <a:rPr lang="ru-RU" b="1" i="1" dirty="0" smtClean="0">
                <a:latin typeface="Monotype Corsiva" pitchFamily="66" charset="0"/>
              </a:rPr>
              <a:t>   Игра «Снежки».</a:t>
            </a:r>
            <a:endParaRPr lang="ru-RU" b="1" i="1" dirty="0"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071546"/>
            <a:ext cx="3768938" cy="4840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Autofit/>
          </a:bodyPr>
          <a:lstStyle/>
          <a:p>
            <a:r>
              <a:rPr lang="ru-RU" b="1" i="1" dirty="0" smtClean="0">
                <a:latin typeface="Monotype Corsiva" pitchFamily="66" charset="0"/>
              </a:rPr>
              <a:t>Песня «Ой блины, блины, блины».</a:t>
            </a:r>
            <a:endParaRPr lang="ru-RU" b="1" i="1" dirty="0">
              <a:latin typeface="Monotype Corsiva" pitchFamily="66" charset="0"/>
            </a:endParaRPr>
          </a:p>
        </p:txBody>
      </p:sp>
      <p:pic>
        <p:nvPicPr>
          <p:cNvPr id="2050" name="Picture 2" descr="F:\12.12.18\DSC012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5" y="1142985"/>
            <a:ext cx="6000792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i="1" dirty="0" smtClean="0">
                <a:latin typeface="Monotype Corsiva" pitchFamily="66" charset="0"/>
              </a:rPr>
              <a:t>«Угощаемся  блинами».</a:t>
            </a:r>
            <a:endParaRPr lang="ru-RU" b="1" i="1" dirty="0">
              <a:latin typeface="Monotype Corsiva" pitchFamily="66" charset="0"/>
            </a:endParaRPr>
          </a:p>
        </p:txBody>
      </p:sp>
      <p:pic>
        <p:nvPicPr>
          <p:cNvPr id="3074" name="Picture 2" descr="C:\Users\Андрей\Desktop\Новая папка (7)\масленица 18г\DSC01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71546"/>
            <a:ext cx="6243657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«23 февраля».</a:t>
            </a:r>
            <a:endParaRPr lang="ru-RU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5" y="1142984"/>
            <a:ext cx="6000793" cy="4078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«8 Марта».</a:t>
            </a:r>
            <a:endParaRPr lang="ru-RU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142984"/>
            <a:ext cx="6089514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159</Words>
  <Application>Microsoft Office PowerPoint</Application>
  <PresentationFormat>Экран (4:3)</PresentationFormat>
  <Paragraphs>35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Колядки</vt:lpstr>
      <vt:lpstr>«Масленица совместно со школой».</vt:lpstr>
      <vt:lpstr>   Игра «Снежки».</vt:lpstr>
      <vt:lpstr>Песня «Ой блины, блины, блины».</vt:lpstr>
      <vt:lpstr>«Угощаемся  блинами».</vt:lpstr>
      <vt:lpstr>«23 февраля».</vt:lpstr>
      <vt:lpstr>«8 Марта».</vt:lpstr>
      <vt:lpstr>«Принятие в казачата».</vt:lpstr>
      <vt:lpstr>Презентация PowerPoint</vt:lpstr>
      <vt:lpstr>«Казачья пляска».</vt:lpstr>
      <vt:lpstr>Презентация PowerPoint</vt:lpstr>
      <vt:lpstr>Презентация PowerPoint</vt:lpstr>
      <vt:lpstr>«Покров».</vt:lpstr>
      <vt:lpstr>Игра  «Собери урожай».</vt:lpstr>
      <vt:lpstr>Игра «Ручеёк».</vt:lpstr>
      <vt:lpstr>Презентация PowerPoint</vt:lpstr>
      <vt:lpstr>Презентация PowerPoint</vt:lpstr>
      <vt:lpstr>«Выступление в школе».</vt:lpstr>
      <vt:lpstr>Песня « Во саду дерево цветёт ».</vt:lpstr>
      <vt:lpstr>«День  матери –казачки».</vt:lpstr>
      <vt:lpstr>Песня « Эх, Донские казаки ».</vt:lpstr>
      <vt:lpstr>Игра «По воду пойду».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sanek</cp:lastModifiedBy>
  <cp:revision>42</cp:revision>
  <dcterms:created xsi:type="dcterms:W3CDTF">2015-07-16T14:13:04Z</dcterms:created>
  <dcterms:modified xsi:type="dcterms:W3CDTF">2019-01-22T10:57:33Z</dcterms:modified>
</cp:coreProperties>
</file>