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6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FFFA-0C84-46D2-A6C3-6B4EFC0D87E3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390B-AEFD-4CE3-8874-DC6DCE7C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717F-A6FA-46D7-9225-D806AC151D87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78A5-0305-403D-8A93-58A1167D2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3213-558E-4DDC-9E2A-9615D849D620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73C8-7AA6-4A24-9B0C-6A5FE1586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358B-CECA-4B1D-9CB1-6BE72C774E99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4C0B-67D1-4582-B300-811B9A0CC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E53E-153F-48DC-900D-3359335DDB13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8165-513C-4D3C-A9D4-6B1B76B6C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6C11-01A1-414D-9A89-6CE13FD79ED2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E127-0D84-421A-904D-1E74F6F24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F208-2925-4796-B359-F7DC28999BB7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C431-9450-4993-BD04-4D001C69D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70FF-BC23-49A9-A64A-123C7B22EF7D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59EC-4D56-4323-B678-02C104AE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F178-1031-44BD-B341-4D40D0FBC6F5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6DE6-503A-406A-A653-0934C6A7D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4583-CB56-444D-AA1D-19C5A1F4B0FD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0D7F-8799-46D5-BD1D-BE6C82576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F5B3-7CD1-4B9F-A3CF-CA3126D0724A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52C9-CDA2-4666-891B-CC785A00B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09AA2-788C-4B83-9612-3428679585BF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BAD79-F3C3-45F5-9FEC-6157BC0F4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5000">
    <p:dissolve/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7999">
              <a:srgbClr val="0070C0"/>
            </a:gs>
            <a:gs pos="36000">
              <a:srgbClr val="FFFF00"/>
            </a:gs>
            <a:gs pos="61000">
              <a:srgbClr val="FFFF00"/>
            </a:gs>
            <a:gs pos="82001">
              <a:srgbClr val="FF0000"/>
            </a:gs>
            <a:gs pos="100000">
              <a:srgbClr val="FF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 «Гнёздышко» станицы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Камышевской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КАЗАЧИЙ СТЕНД В ДОУ </a:t>
            </a:r>
          </a:p>
        </p:txBody>
      </p:sp>
    </p:spTree>
  </p:cSld>
  <p:clrMapOvr>
    <a:masterClrMapping/>
  </p:clrMapOvr>
  <p:transition spd="slow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«1 июня «День защиты детей»»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Спасибо за внимание!</a:t>
            </a:r>
          </a:p>
        </p:txBody>
      </p:sp>
      <p:pic>
        <p:nvPicPr>
          <p:cNvPr id="4" name="Рисунок 3" descr="G:\казачий уголок\IMG_0667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5536" y="1340768"/>
            <a:ext cx="8010351" cy="516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data3.proshkolu.ru/content/media/pic/std/3000000/2771000/2770972-0c715e23013d8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16013" y="549275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условий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развития у дошкольников ценностного отношения к культуре и истории донского казачества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2988" y="2328863"/>
            <a:ext cx="7345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630238" algn="l"/>
              </a:tabLs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lang="ru-RU" sz="2400" b="1" u="sng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-630238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формирование гордости за свое происхождение; </a:t>
            </a:r>
          </a:p>
          <a:p>
            <a:pPr>
              <a:tabLst>
                <a:tab pos="-630238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-создание первоначальных представлений о нравственных и духовных ценностях (сострадании, любви, терпении, чести, достоинстве); </a:t>
            </a:r>
          </a:p>
          <a:p>
            <a:pPr>
              <a:tabLst>
                <a:tab pos="-630238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-воспитание в подрастающем поколении интереса к нравственному и духовному наследию предков; </a:t>
            </a:r>
          </a:p>
          <a:p>
            <a:pPr>
              <a:tabLst>
                <a:tab pos="-630238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-формирование чувства сопричастности к своей стране. </a:t>
            </a:r>
          </a:p>
        </p:txBody>
      </p:sp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«Осень наступает – Покров  у ворот»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034364" cy="90805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«День мам»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 Золотая волшебная Осень»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«Новый год у ворот»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 Святки весёлые колядки»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61436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« Масленица»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274" y="1600200"/>
            <a:ext cx="79594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 8 марта, 23 февраля»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368</TotalTime>
  <Words>134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детский сад  «Гнёздышко» станицы Камышевской</vt:lpstr>
      <vt:lpstr>Презентация PowerPoint</vt:lpstr>
      <vt:lpstr>«Осень наступает – Покров  у ворот»</vt:lpstr>
      <vt:lpstr>«День мам»</vt:lpstr>
      <vt:lpstr>« Золотая волшебная Осень»</vt:lpstr>
      <vt:lpstr>«Новый год у ворот»</vt:lpstr>
      <vt:lpstr>« Святки весёлые колядки»</vt:lpstr>
      <vt:lpstr>« Масленица»</vt:lpstr>
      <vt:lpstr>« 8 марта, 23 февраля»</vt:lpstr>
      <vt:lpstr>«1 июня «День защиты детей»»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sanek</cp:lastModifiedBy>
  <cp:revision>40</cp:revision>
  <dcterms:created xsi:type="dcterms:W3CDTF">2017-12-16T16:42:03Z</dcterms:created>
  <dcterms:modified xsi:type="dcterms:W3CDTF">2022-02-19T16:55:22Z</dcterms:modified>
</cp:coreProperties>
</file>