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71" r:id="rId4"/>
    <p:sldId id="281" r:id="rId5"/>
    <p:sldId id="280" r:id="rId6"/>
    <p:sldId id="284" r:id="rId7"/>
    <p:sldId id="274" r:id="rId8"/>
    <p:sldId id="273" r:id="rId9"/>
    <p:sldId id="282" r:id="rId10"/>
    <p:sldId id="285" r:id="rId11"/>
    <p:sldId id="299" r:id="rId12"/>
    <p:sldId id="287" r:id="rId13"/>
    <p:sldId id="294" r:id="rId14"/>
    <p:sldId id="290" r:id="rId15"/>
    <p:sldId id="288" r:id="rId16"/>
    <p:sldId id="277" r:id="rId17"/>
    <p:sldId id="268" r:id="rId18"/>
    <p:sldId id="297" r:id="rId19"/>
    <p:sldId id="298" r:id="rId20"/>
    <p:sldId id="279" r:id="rId21"/>
    <p:sldId id="291" r:id="rId22"/>
    <p:sldId id="292" r:id="rId23"/>
    <p:sldId id="293" r:id="rId24"/>
    <p:sldId id="295" r:id="rId25"/>
    <p:sldId id="29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КПК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пройдено </c:v>
                </c:pt>
                <c:pt idx="1">
                  <c:v>не пройдено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/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Конкурсы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городские ЦРО</c:v>
                </c:pt>
                <c:pt idx="1">
                  <c:v>краевые</c:v>
                </c:pt>
                <c:pt idx="2">
                  <c:v>УО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582624"/>
        <c:axId val="89583744"/>
        <c:axId val="0"/>
      </c:bar3DChart>
      <c:catAx>
        <c:axId val="89582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583744"/>
        <c:crosses val="autoZero"/>
        <c:auto val="1"/>
        <c:lblAlgn val="ctr"/>
        <c:lblOffset val="100"/>
        <c:noMultiLvlLbl val="0"/>
      </c:catAx>
      <c:valAx>
        <c:axId val="89583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582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layout/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Конкурсы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городские ЦРО</c:v>
                </c:pt>
                <c:pt idx="1">
                  <c:v>краевые</c:v>
                </c:pt>
                <c:pt idx="2">
                  <c:v>УО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</c:v>
                </c:pt>
                <c:pt idx="1">
                  <c:v>60</c:v>
                </c:pt>
                <c:pt idx="2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89585984"/>
        <c:axId val="206463392"/>
        <c:axId val="0"/>
      </c:bar3DChart>
      <c:catAx>
        <c:axId val="89585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6463392"/>
        <c:crosses val="autoZero"/>
        <c:auto val="1"/>
        <c:lblAlgn val="ctr"/>
        <c:lblOffset val="100"/>
        <c:noMultiLvlLbl val="0"/>
      </c:catAx>
      <c:valAx>
        <c:axId val="206463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9585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EAA72-BFAB-4605-BC98-FBB37DFE936A}" type="doc">
      <dgm:prSet loTypeId="urn:microsoft.com/office/officeart/2005/8/layout/pyramid1" loCatId="pyramid" qsTypeId="urn:microsoft.com/office/officeart/2005/8/quickstyle/3d2" qsCatId="3D" csTypeId="urn:microsoft.com/office/officeart/2005/8/colors/colorful3" csCatId="colorful" phldr="1"/>
      <dgm:spPr/>
    </dgm:pt>
    <dgm:pt modelId="{75C46D5E-B325-43AB-9F7E-2985CE9C57B2}">
      <dgm:prSet phldrT="[Текст]" custT="1"/>
      <dgm:spPr/>
      <dgm:t>
        <a:bodyPr/>
        <a:lstStyle/>
        <a:p>
          <a:endParaRPr lang="ru-RU" sz="4500" dirty="0" smtClean="0"/>
        </a:p>
        <a:p>
          <a:endParaRPr lang="ru-RU" sz="4500" dirty="0" smtClean="0"/>
        </a:p>
        <a:p>
          <a:r>
            <a:rPr lang="ru-RU" sz="4500" b="1" dirty="0" smtClean="0"/>
            <a:t>ГРАНТ?..</a:t>
          </a:r>
          <a:endParaRPr lang="ru-RU" sz="4500" b="1" dirty="0"/>
        </a:p>
      </dgm:t>
    </dgm:pt>
    <dgm:pt modelId="{217C1104-E5E1-4027-A6DC-A9B61B80A8FA}" type="parTrans" cxnId="{AB413D9C-B419-48B6-944B-9E5C4AC21978}">
      <dgm:prSet/>
      <dgm:spPr/>
      <dgm:t>
        <a:bodyPr/>
        <a:lstStyle/>
        <a:p>
          <a:endParaRPr lang="ru-RU"/>
        </a:p>
      </dgm:t>
    </dgm:pt>
    <dgm:pt modelId="{6C4EBACD-C55E-44D6-BE32-648C7DE83406}" type="sibTrans" cxnId="{AB413D9C-B419-48B6-944B-9E5C4AC21978}">
      <dgm:prSet/>
      <dgm:spPr/>
      <dgm:t>
        <a:bodyPr/>
        <a:lstStyle/>
        <a:p>
          <a:endParaRPr lang="ru-RU"/>
        </a:p>
      </dgm:t>
    </dgm:pt>
    <dgm:pt modelId="{D2098572-256F-4113-BB40-4588886BC8CC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EEB9398-FFED-4765-B4EF-BC4DCC0E8782}" type="parTrans" cxnId="{11DE7F02-E626-4E5C-8162-E6B2C6049279}">
      <dgm:prSet/>
      <dgm:spPr/>
      <dgm:t>
        <a:bodyPr/>
        <a:lstStyle/>
        <a:p>
          <a:endParaRPr lang="ru-RU"/>
        </a:p>
      </dgm:t>
    </dgm:pt>
    <dgm:pt modelId="{9F86DEDD-7488-411A-935C-82B601D15295}" type="sibTrans" cxnId="{11DE7F02-E626-4E5C-8162-E6B2C6049279}">
      <dgm:prSet/>
      <dgm:spPr/>
      <dgm:t>
        <a:bodyPr/>
        <a:lstStyle/>
        <a:p>
          <a:endParaRPr lang="ru-RU"/>
        </a:p>
      </dgm:t>
    </dgm:pt>
    <dgm:pt modelId="{EE068C26-409D-4B52-8306-11151858D92F}" type="pres">
      <dgm:prSet presAssocID="{384EAA72-BFAB-4605-BC98-FBB37DFE936A}" presName="Name0" presStyleCnt="0">
        <dgm:presLayoutVars>
          <dgm:dir/>
          <dgm:animLvl val="lvl"/>
          <dgm:resizeHandles val="exact"/>
        </dgm:presLayoutVars>
      </dgm:prSet>
      <dgm:spPr/>
    </dgm:pt>
    <dgm:pt modelId="{E503F056-F413-4DBF-9F3D-1F866CFB258F}" type="pres">
      <dgm:prSet presAssocID="{75C46D5E-B325-43AB-9F7E-2985CE9C57B2}" presName="Name8" presStyleCnt="0"/>
      <dgm:spPr/>
    </dgm:pt>
    <dgm:pt modelId="{A012353E-DC13-4DC2-9131-21CD504C789C}" type="pres">
      <dgm:prSet presAssocID="{75C46D5E-B325-43AB-9F7E-2985CE9C57B2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38989-AA79-4910-8EE4-4313882B04EA}" type="pres">
      <dgm:prSet presAssocID="{75C46D5E-B325-43AB-9F7E-2985CE9C57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A9101-DACF-4934-9B74-C6913C682E9B}" type="pres">
      <dgm:prSet presAssocID="{D2098572-256F-4113-BB40-4588886BC8CC}" presName="Name8" presStyleCnt="0"/>
      <dgm:spPr/>
    </dgm:pt>
    <dgm:pt modelId="{3203793F-C963-40D6-949B-77894E1E15C6}" type="pres">
      <dgm:prSet presAssocID="{D2098572-256F-4113-BB40-4588886BC8CC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2E86F1-54B4-472D-9DE6-801FAE44C61C}" type="pres">
      <dgm:prSet presAssocID="{D2098572-256F-4113-BB40-4588886BC8C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C246CD-34A4-4FFB-8C94-DE2C87970FE1}" type="presOf" srcId="{384EAA72-BFAB-4605-BC98-FBB37DFE936A}" destId="{EE068C26-409D-4B52-8306-11151858D92F}" srcOrd="0" destOrd="0" presId="urn:microsoft.com/office/officeart/2005/8/layout/pyramid1"/>
    <dgm:cxn modelId="{11DE7F02-E626-4E5C-8162-E6B2C6049279}" srcId="{384EAA72-BFAB-4605-BC98-FBB37DFE936A}" destId="{D2098572-256F-4113-BB40-4588886BC8CC}" srcOrd="1" destOrd="0" parTransId="{4EEB9398-FFED-4765-B4EF-BC4DCC0E8782}" sibTransId="{9F86DEDD-7488-411A-935C-82B601D15295}"/>
    <dgm:cxn modelId="{AFE9F318-7A92-4CE6-A9D6-2E5A40D4B86D}" type="presOf" srcId="{D2098572-256F-4113-BB40-4588886BC8CC}" destId="{B42E86F1-54B4-472D-9DE6-801FAE44C61C}" srcOrd="1" destOrd="0" presId="urn:microsoft.com/office/officeart/2005/8/layout/pyramid1"/>
    <dgm:cxn modelId="{84798E6A-ED5F-4E6D-844B-AEDC606659FE}" type="presOf" srcId="{75C46D5E-B325-43AB-9F7E-2985CE9C57B2}" destId="{A012353E-DC13-4DC2-9131-21CD504C789C}" srcOrd="0" destOrd="0" presId="urn:microsoft.com/office/officeart/2005/8/layout/pyramid1"/>
    <dgm:cxn modelId="{7718F095-6911-4DDC-8144-D9F663E6AD97}" type="presOf" srcId="{D2098572-256F-4113-BB40-4588886BC8CC}" destId="{3203793F-C963-40D6-949B-77894E1E15C6}" srcOrd="0" destOrd="0" presId="urn:microsoft.com/office/officeart/2005/8/layout/pyramid1"/>
    <dgm:cxn modelId="{CABB0EA2-3CAA-4936-B684-A29334A7FCA2}" type="presOf" srcId="{75C46D5E-B325-43AB-9F7E-2985CE9C57B2}" destId="{93238989-AA79-4910-8EE4-4313882B04EA}" srcOrd="1" destOrd="0" presId="urn:microsoft.com/office/officeart/2005/8/layout/pyramid1"/>
    <dgm:cxn modelId="{AB413D9C-B419-48B6-944B-9E5C4AC21978}" srcId="{384EAA72-BFAB-4605-BC98-FBB37DFE936A}" destId="{75C46D5E-B325-43AB-9F7E-2985CE9C57B2}" srcOrd="0" destOrd="0" parTransId="{217C1104-E5E1-4027-A6DC-A9B61B80A8FA}" sibTransId="{6C4EBACD-C55E-44D6-BE32-648C7DE83406}"/>
    <dgm:cxn modelId="{296E09D9-A78B-41E4-8735-BBE45A227EDC}" type="presParOf" srcId="{EE068C26-409D-4B52-8306-11151858D92F}" destId="{E503F056-F413-4DBF-9F3D-1F866CFB258F}" srcOrd="0" destOrd="0" presId="urn:microsoft.com/office/officeart/2005/8/layout/pyramid1"/>
    <dgm:cxn modelId="{A29A75EE-A082-4045-BF82-654D05DB31A4}" type="presParOf" srcId="{E503F056-F413-4DBF-9F3D-1F866CFB258F}" destId="{A012353E-DC13-4DC2-9131-21CD504C789C}" srcOrd="0" destOrd="0" presId="urn:microsoft.com/office/officeart/2005/8/layout/pyramid1"/>
    <dgm:cxn modelId="{5C717A23-1556-4EAD-B351-1052DF531565}" type="presParOf" srcId="{E503F056-F413-4DBF-9F3D-1F866CFB258F}" destId="{93238989-AA79-4910-8EE4-4313882B04EA}" srcOrd="1" destOrd="0" presId="urn:microsoft.com/office/officeart/2005/8/layout/pyramid1"/>
    <dgm:cxn modelId="{DDD6E791-206D-4D01-B778-D86146F7E6EE}" type="presParOf" srcId="{EE068C26-409D-4B52-8306-11151858D92F}" destId="{C00A9101-DACF-4934-9B74-C6913C682E9B}" srcOrd="1" destOrd="0" presId="urn:microsoft.com/office/officeart/2005/8/layout/pyramid1"/>
    <dgm:cxn modelId="{9F22958F-BC7F-45F8-95DE-7E073E1CFB42}" type="presParOf" srcId="{C00A9101-DACF-4934-9B74-C6913C682E9B}" destId="{3203793F-C963-40D6-949B-77894E1E15C6}" srcOrd="0" destOrd="0" presId="urn:microsoft.com/office/officeart/2005/8/layout/pyramid1"/>
    <dgm:cxn modelId="{B9BD177C-77F6-4504-BD78-B8E0F50457F7}" type="presParOf" srcId="{C00A9101-DACF-4934-9B74-C6913C682E9B}" destId="{B42E86F1-54B4-472D-9DE6-801FAE44C61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2353E-DC13-4DC2-9131-21CD504C789C}">
      <dsp:nvSpPr>
        <dsp:cNvPr id="0" name=""/>
        <dsp:cNvSpPr/>
      </dsp:nvSpPr>
      <dsp:spPr>
        <a:xfrm>
          <a:off x="2025098" y="0"/>
          <a:ext cx="4050196" cy="3429000"/>
        </a:xfrm>
        <a:prstGeom prst="trapezoid">
          <a:avLst>
            <a:gd name="adj" fmla="val 5905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 smtClean="0"/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 smtClean="0"/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dirty="0" smtClean="0"/>
            <a:t>ГРАНТ?..</a:t>
          </a:r>
          <a:endParaRPr lang="ru-RU" sz="4500" b="1" kern="1200" dirty="0"/>
        </a:p>
      </dsp:txBody>
      <dsp:txXfrm>
        <a:off x="2025098" y="0"/>
        <a:ext cx="4050196" cy="3429000"/>
      </dsp:txXfrm>
    </dsp:sp>
    <dsp:sp modelId="{3203793F-C963-40D6-949B-77894E1E15C6}">
      <dsp:nvSpPr>
        <dsp:cNvPr id="0" name=""/>
        <dsp:cNvSpPr/>
      </dsp:nvSpPr>
      <dsp:spPr>
        <a:xfrm>
          <a:off x="0" y="3429000"/>
          <a:ext cx="8100392" cy="3429000"/>
        </a:xfrm>
        <a:prstGeom prst="trapezoid">
          <a:avLst>
            <a:gd name="adj" fmla="val 59058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417568" y="3429000"/>
        <a:ext cx="5265254" cy="342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ино презентация\maxresdefaul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32" y="-1168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МБДОУ детский сад № 81</a:t>
            </a:r>
            <a:b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г. Новороссийск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47452"/>
            <a:ext cx="7596336" cy="528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672453">
            <a:off x="1580957" y="2260061"/>
            <a:ext cx="4659444" cy="1422538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Итоги 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2020-2021 года</a:t>
            </a:r>
            <a:endParaRPr lang="ru-RU" sz="28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5477"/>
            <a:ext cx="768352" cy="651287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фотохроника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294579" y="116632"/>
            <a:ext cx="6552728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воспитанников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Содержимое 8" descr="бравые солдаты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276872"/>
            <a:ext cx="4038600" cy="3703014"/>
          </a:xfrm>
        </p:spPr>
      </p:pic>
      <p:pic>
        <p:nvPicPr>
          <p:cNvPr id="11" name="Содержимое 10" descr="бравые.jpe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12" name="TextBox 11"/>
          <p:cNvSpPr txBox="1"/>
          <p:nvPr/>
        </p:nvSpPr>
        <p:spPr>
          <a:xfrm>
            <a:off x="2195736" y="1268760"/>
            <a:ext cx="499848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ПОБЕДИТЕЛИ</a:t>
            </a:r>
          </a:p>
          <a:p>
            <a:pPr algn="ctr"/>
            <a:r>
              <a:rPr lang="ru-RU" b="1" dirty="0" smtClean="0"/>
              <a:t>Городского смотра-конкурса «Бравые солдаты»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67544" y="116632"/>
            <a:ext cx="8208912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Участники детских городских конкурсов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1916832"/>
            <a:ext cx="777686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Comic Sans MS" pitchFamily="66" charset="0"/>
              </a:rPr>
              <a:t>«Юные конструкторы и проектировщики»</a:t>
            </a:r>
            <a:endParaRPr lang="ru-RU" sz="4800" b="1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4221088"/>
            <a:ext cx="612068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Comic Sans MS" pitchFamily="66" charset="0"/>
              </a:rPr>
              <a:t>«Театр и дети»</a:t>
            </a:r>
            <a:endParaRPr lang="ru-RU" sz="4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539552" y="116632"/>
            <a:ext cx="8280919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воспитанников в краевых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Содержимое 14" descr="f5bc184b-d4f7-4f6f-bc51-563395360882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3201176" cy="4525963"/>
          </a:xfrm>
        </p:spPr>
      </p:pic>
      <p:pic>
        <p:nvPicPr>
          <p:cNvPr id="16" name="Рисунок 15"/>
          <p:cNvPicPr/>
          <p:nvPr/>
        </p:nvPicPr>
        <p:blipFill>
          <a:blip r:embed="rId4" cstate="print"/>
          <a:srcRect l="22265" t="13841" r="44969" b="4844"/>
          <a:stretch>
            <a:fillRect/>
          </a:stretch>
        </p:blipFill>
        <p:spPr bwMode="auto">
          <a:xfrm>
            <a:off x="4932040" y="1340768"/>
            <a:ext cx="32403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95536" y="116632"/>
            <a:ext cx="8424935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воспитанников в </a:t>
            </a:r>
            <a:r>
              <a:rPr lang="ru-RU" sz="40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интернет-конкурсах</a:t>
            </a:r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Содержимое 9" descr="фонд 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13" name="Содержимое 12" descr="фонд 1.jpe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0"/>
            <a:ext cx="8856984" cy="16561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коллектива в социально-значимых проектах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Содержимое 19" descr="Благодарственное письмо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484784"/>
            <a:ext cx="3265752" cy="4525963"/>
          </a:xfrm>
        </p:spPr>
      </p:pic>
      <p:pic>
        <p:nvPicPr>
          <p:cNvPr id="23" name="Содержимое 22" descr="Макулатур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76056" y="1484784"/>
            <a:ext cx="3395623" cy="4669979"/>
          </a:xfrm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0"/>
            <a:ext cx="8856984" cy="16561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Участие коллектива в социально-значимых акциях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Содержимое 8" descr="посади дерево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988840"/>
            <a:ext cx="3394472" cy="3816424"/>
          </a:xfrm>
        </p:spPr>
      </p:pic>
      <p:pic>
        <p:nvPicPr>
          <p:cNvPr id="10" name="Содержимое 9" descr="спаси и сохрани.jpe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11" name="TextBox 10"/>
          <p:cNvSpPr txBox="1"/>
          <p:nvPr/>
        </p:nvSpPr>
        <p:spPr>
          <a:xfrm>
            <a:off x="1331640" y="1556792"/>
            <a:ext cx="191379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«Посади дерево»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64088" y="1916832"/>
            <a:ext cx="205255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«Спаси и Сохрани»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16632"/>
            <a:ext cx="8134457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Первая квалификационная категория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Содержимое 5" descr="абашонк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340768"/>
            <a:ext cx="3240360" cy="2430270"/>
          </a:xfrm>
          <a:prstGeom prst="rect">
            <a:avLst/>
          </a:prstGeom>
        </p:spPr>
      </p:pic>
      <p:pic>
        <p:nvPicPr>
          <p:cNvPr id="12" name="Содержимое 8" descr="шагиня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340768"/>
            <a:ext cx="3168352" cy="2376264"/>
          </a:xfrm>
          <a:prstGeom prst="rect">
            <a:avLst/>
          </a:prstGeom>
        </p:spPr>
      </p:pic>
      <p:pic>
        <p:nvPicPr>
          <p:cNvPr id="10" name="Содержимое 9" descr="педагоги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27784" y="3501008"/>
            <a:ext cx="3600400" cy="2700300"/>
          </a:xfrm>
        </p:spPr>
      </p:pic>
      <p:sp>
        <p:nvSpPr>
          <p:cNvPr id="13" name="TextBox 12"/>
          <p:cNvSpPr txBox="1"/>
          <p:nvPr/>
        </p:nvSpPr>
        <p:spPr>
          <a:xfrm>
            <a:off x="2771800" y="5517232"/>
            <a:ext cx="15357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Паршина А.П.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3356992"/>
            <a:ext cx="150784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Шагинян Ш.Г.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3212976"/>
            <a:ext cx="18092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Абашонкова</a:t>
            </a:r>
            <a:r>
              <a:rPr lang="ru-RU" dirty="0" smtClean="0"/>
              <a:t> Т.А.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2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16632"/>
            <a:ext cx="8134457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Курсовая подготовка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03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16632"/>
            <a:ext cx="8134457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Количество конкурсов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60032" y="1268760"/>
            <a:ext cx="39306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</a:rPr>
              <a:t>77 % от общего количества</a:t>
            </a:r>
            <a:endParaRPr lang="ru-RU" sz="2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16632"/>
            <a:ext cx="8134457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Качество конкурсов (победители, призеры)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03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ино презентация\maxresdefaul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77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364870"/>
            <a:ext cx="7884368" cy="16322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Достижения МБДОУ детского сада </a:t>
            </a:r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№ 81</a:t>
            </a:r>
            <a:b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г. Новороссийск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48368"/>
            <a:ext cx="7596336" cy="510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672453">
            <a:off x="1999980" y="2743625"/>
            <a:ext cx="4659444" cy="1422538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Итоги 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2020-2021 года</a:t>
            </a:r>
            <a:endParaRPr lang="ru-RU" sz="28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778" y="116632"/>
            <a:ext cx="768352" cy="651287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фотохроника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16" y="2148367"/>
            <a:ext cx="3102100" cy="4664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16" y="2148366"/>
            <a:ext cx="3387667" cy="46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294579" y="116632"/>
            <a:ext cx="6552728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Лучшие центры «Науки и экспериментирования»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2060848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pic>
        <p:nvPicPr>
          <p:cNvPr id="7" name="Содержимое 6" descr="центры Науки по группам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41277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1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294579" y="116632"/>
            <a:ext cx="6552728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Лучшие центры «Науки и </a:t>
            </a:r>
            <a:r>
              <a:rPr lang="ru-RU" sz="4000" smtClean="0">
                <a:solidFill>
                  <a:srgbClr val="C00000"/>
                </a:solidFill>
                <a:latin typeface="Comic Sans MS" panose="030F0702030302020204" pitchFamily="66" charset="0"/>
              </a:rPr>
              <a:t>экспериментирования»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2060848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pic>
        <p:nvPicPr>
          <p:cNvPr id="7" name="Содержимое 6" descr="центры Науки по группам.4jp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41277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1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294579" y="116632"/>
            <a:ext cx="6552728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Лучшие центры «Науки и </a:t>
            </a:r>
            <a:r>
              <a:rPr lang="ru-RU" sz="4000" smtClean="0">
                <a:solidFill>
                  <a:srgbClr val="C00000"/>
                </a:solidFill>
                <a:latin typeface="Comic Sans MS" panose="030F0702030302020204" pitchFamily="66" charset="0"/>
              </a:rPr>
              <a:t>экспериментирования»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2060848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pic>
        <p:nvPicPr>
          <p:cNvPr id="7" name="Содержимое 6" descr="центры Науки по группам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41277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1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294579" y="116632"/>
            <a:ext cx="6552728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Лучшие центры «Науки и </a:t>
            </a:r>
            <a:r>
              <a:rPr lang="ru-RU" sz="4000" smtClean="0">
                <a:solidFill>
                  <a:srgbClr val="C00000"/>
                </a:solidFill>
                <a:latin typeface="Comic Sans MS" panose="030F0702030302020204" pitchFamily="66" charset="0"/>
              </a:rPr>
              <a:t>экспериментирования»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Содержимое 6" descr="центры Науки по группам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34076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1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ино презентация\maxresdefaul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25477"/>
            <a:ext cx="768352" cy="651287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ПЕРСПЕКТИВА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691680" y="3789040"/>
            <a:ext cx="6400800" cy="1752600"/>
          </a:xfrm>
        </p:spPr>
        <p:txBody>
          <a:bodyPr/>
          <a:lstStyle/>
          <a:p>
            <a:r>
              <a:rPr lang="ru-RU" dirty="0" smtClean="0"/>
              <a:t>Желаем успехов!</a:t>
            </a:r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043608" y="0"/>
          <a:ext cx="81003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79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ино презентация\maxresdefault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25477"/>
            <a:ext cx="768352" cy="651287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800" b="1" dirty="0" smtClean="0">
                <a:latin typeface="Comic Sans MS" panose="030F0702030302020204" pitchFamily="66" charset="0"/>
              </a:rPr>
              <a:t>ПЕРСПЕКТИВА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691680" y="3789040"/>
            <a:ext cx="6400800" cy="1752600"/>
          </a:xfrm>
        </p:spPr>
        <p:txBody>
          <a:bodyPr/>
          <a:lstStyle/>
          <a:p>
            <a:r>
              <a:rPr lang="ru-RU" dirty="0" smtClean="0"/>
              <a:t>Желаем успехов!</a:t>
            </a:r>
            <a:endParaRPr lang="ru-RU" dirty="0"/>
          </a:p>
        </p:txBody>
      </p:sp>
      <p:pic>
        <p:nvPicPr>
          <p:cNvPr id="1026" name="Picture 2" descr="C:\Users\sony\Pictures\ДОУ 81\КАРТИНКИ ТРИЗ\yUxq9oGbS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7524328" cy="6858000"/>
          </a:xfrm>
          <a:prstGeom prst="rect">
            <a:avLst/>
          </a:prstGeom>
          <a:noFill/>
        </p:spPr>
      </p:pic>
      <p:sp>
        <p:nvSpPr>
          <p:cNvPr id="8" name="Выноска-облако 7"/>
          <p:cNvSpPr/>
          <p:nvPr/>
        </p:nvSpPr>
        <p:spPr>
          <a:xfrm>
            <a:off x="1043608" y="188640"/>
            <a:ext cx="3528392" cy="1827584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latin typeface="Comic Sans MS" pitchFamily="66" charset="0"/>
              </a:rPr>
              <a:t>Творческого вдохновения!</a:t>
            </a:r>
            <a:endParaRPr lang="ru-RU" sz="25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539552" y="116632"/>
            <a:ext cx="8064896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педагогов в городских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Содержимое 14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21876" t="13149" r="44969" b="4498"/>
          <a:stretch>
            <a:fillRect/>
          </a:stretch>
        </p:blipFill>
        <p:spPr bwMode="auto">
          <a:xfrm>
            <a:off x="827584" y="1268760"/>
            <a:ext cx="33123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4" cstate="print"/>
          <a:srcRect l="22460" t="13149" r="44969" b="4844"/>
          <a:stretch>
            <a:fillRect/>
          </a:stretch>
        </p:blipFill>
        <p:spPr bwMode="auto">
          <a:xfrm>
            <a:off x="4860032" y="1268760"/>
            <a:ext cx="33123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16632"/>
            <a:ext cx="8064896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педагогов в городских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Содержимое 11" descr="1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27893"/>
            <a:ext cx="4038600" cy="2270577"/>
          </a:xfrm>
        </p:spPr>
      </p:pic>
      <p:pic>
        <p:nvPicPr>
          <p:cNvPr id="13" name="Содержимое 12" descr="2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727893"/>
            <a:ext cx="4038600" cy="2270577"/>
          </a:xfrm>
        </p:spPr>
      </p:pic>
      <p:sp>
        <p:nvSpPr>
          <p:cNvPr id="14" name="TextBox 13"/>
          <p:cNvSpPr txBox="1"/>
          <p:nvPr/>
        </p:nvSpPr>
        <p:spPr>
          <a:xfrm>
            <a:off x="2627784" y="1484784"/>
            <a:ext cx="348063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«Бархатный сезон 2020»</a:t>
            </a:r>
          </a:p>
          <a:p>
            <a:pPr algn="ctr"/>
            <a:r>
              <a:rPr lang="ru-RU" sz="2400" b="1" dirty="0" smtClean="0"/>
              <a:t>Лауреат </a:t>
            </a:r>
            <a:r>
              <a:rPr lang="en-US" sz="2400" b="1" dirty="0" smtClean="0"/>
              <a:t>II </a:t>
            </a:r>
            <a:r>
              <a:rPr lang="ru-RU" sz="2400" b="1" dirty="0" smtClean="0"/>
              <a:t>степени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67544" y="116632"/>
            <a:ext cx="8064896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педагогов в городских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Содержимое 9" descr="ScanОбразов проект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268760"/>
            <a:ext cx="3290906" cy="4525963"/>
          </a:xfrm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22314" t="13495" r="44579" b="5452"/>
          <a:stretch>
            <a:fillRect/>
          </a:stretch>
        </p:blipFill>
        <p:spPr bwMode="auto">
          <a:xfrm>
            <a:off x="4932040" y="1268760"/>
            <a:ext cx="32403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83568" y="116632"/>
            <a:ext cx="7776864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педагогов в городских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22654" t="13841" r="44969" b="4844"/>
          <a:stretch>
            <a:fillRect/>
          </a:stretch>
        </p:blipFill>
        <p:spPr bwMode="auto">
          <a:xfrm>
            <a:off x="2987824" y="1196752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67544" y="116632"/>
            <a:ext cx="8208912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педагогов в региональных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Содержимое 8" descr="утриш 2 место00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3290906" cy="4525963"/>
          </a:xfrm>
        </p:spPr>
      </p:pic>
      <p:pic>
        <p:nvPicPr>
          <p:cNvPr id="12" name="Содержимое 11" descr="утриш 2 место000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340768"/>
            <a:ext cx="3290906" cy="4525963"/>
          </a:xfrm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67544" y="116632"/>
            <a:ext cx="7992888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воспитанников в городских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Содержимое 8" descr="грамоты0001 (2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340768"/>
            <a:ext cx="3290906" cy="4525963"/>
          </a:xfrm>
        </p:spPr>
      </p:pic>
      <p:pic>
        <p:nvPicPr>
          <p:cNvPr id="10" name="Содержимое 9" descr="грамоты00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340768"/>
            <a:ext cx="3290906" cy="4525963"/>
          </a:xfrm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ony\Pictures\Кино презентация\Movie-Film-Strip-design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" y="1"/>
            <a:ext cx="9140898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67544" y="116632"/>
            <a:ext cx="8208912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Достижения воспитанников в городских конкурсах </a:t>
            </a:r>
            <a:endParaRPr lang="ru-RU" sz="4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l="22265" t="13149" r="44969" b="4498"/>
          <a:stretch>
            <a:fillRect/>
          </a:stretch>
        </p:blipFill>
        <p:spPr bwMode="auto">
          <a:xfrm>
            <a:off x="899592" y="1340768"/>
            <a:ext cx="331236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0" descr="грамоты0002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4048" y="1340768"/>
            <a:ext cx="3290906" cy="4525963"/>
          </a:xfrm>
        </p:spPr>
      </p:pic>
    </p:spTree>
    <p:extLst>
      <p:ext uri="{BB962C8B-B14F-4D97-AF65-F5344CB8AC3E}">
        <p14:creationId xmlns:p14="http://schemas.microsoft.com/office/powerpoint/2010/main" val="2028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192</Words>
  <Application>Microsoft Office PowerPoint</Application>
  <PresentationFormat>Экран (4:3)</PresentationFormat>
  <Paragraphs>55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Comic Sans MS</vt:lpstr>
      <vt:lpstr>Тема Office</vt:lpstr>
      <vt:lpstr>МБДОУ детский сад № 81  г. Новороссийск</vt:lpstr>
      <vt:lpstr>Достижения МБДОУ детского сада № 81  г. Новороссийск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37</cp:revision>
  <dcterms:created xsi:type="dcterms:W3CDTF">2021-05-06T07:57:12Z</dcterms:created>
  <dcterms:modified xsi:type="dcterms:W3CDTF">2021-10-22T11:38:40Z</dcterms:modified>
</cp:coreProperties>
</file>